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ink/ink4.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75" r:id="rId4"/>
    <p:sldId id="1800" r:id="rId5"/>
    <p:sldId id="1801" r:id="rId6"/>
    <p:sldId id="1802" r:id="rId7"/>
    <p:sldId id="276" r:id="rId8"/>
    <p:sldId id="1794" r:id="rId9"/>
    <p:sldId id="1795" r:id="rId10"/>
    <p:sldId id="1796" r:id="rId11"/>
    <p:sldId id="1797" r:id="rId12"/>
    <p:sldId id="259" r:id="rId13"/>
    <p:sldId id="260" r:id="rId14"/>
    <p:sldId id="262" r:id="rId15"/>
    <p:sldId id="265" r:id="rId16"/>
    <p:sldId id="266" r:id="rId17"/>
    <p:sldId id="270" r:id="rId18"/>
    <p:sldId id="269" r:id="rId19"/>
    <p:sldId id="268" r:id="rId20"/>
    <p:sldId id="267" r:id="rId21"/>
    <p:sldId id="1804" r:id="rId22"/>
    <p:sldId id="1781" r:id="rId23"/>
    <p:sldId id="1782" r:id="rId24"/>
    <p:sldId id="1783" r:id="rId25"/>
    <p:sldId id="1784" r:id="rId26"/>
    <p:sldId id="1785" r:id="rId27"/>
    <p:sldId id="1786" r:id="rId28"/>
    <p:sldId id="1789" r:id="rId29"/>
    <p:sldId id="1806" r:id="rId30"/>
    <p:sldId id="1807"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33FF"/>
    <a:srgbClr val="FF33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61" d="100"/>
          <a:sy n="61" d="100"/>
        </p:scale>
        <p:origin x="84" y="23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14T01:11:58.261"/>
    </inkml:context>
    <inkml:brush xml:id="br0">
      <inkml:brushProperty name="width" value="0.035" units="cm"/>
      <inkml:brushProperty name="height" value="0.035" units="cm"/>
      <inkml:brushProperty name="color" value="#E71224"/>
    </inkml:brush>
  </inkml:definitions>
  <inkml:trace contextRef="#ctx0" brushRef="#br0">1 0 24575,'0'0'-8191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14T01:11:59.692"/>
    </inkml:context>
    <inkml:brush xml:id="br0">
      <inkml:brushProperty name="width" value="0.035" units="cm"/>
      <inkml:brushProperty name="height" value="0.035" units="cm"/>
      <inkml:brushProperty name="color" value="#E71224"/>
    </inkml:brush>
  </inkml:definitions>
  <inkml:trace contextRef="#ctx0" brushRef="#br0">0 1 24575,'0'0'-8191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14T01:15:24.578"/>
    </inkml:context>
    <inkml:brush xml:id="br0">
      <inkml:brushProperty name="width" value="0.035" units="cm"/>
      <inkml:brushProperty name="height" value="0.035" units="cm"/>
    </inkml:brush>
  </inkml:definitions>
  <inkml:trace contextRef="#ctx0" brushRef="#br0">0 1 24575,'0'0'-8191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14T01:15:25.635"/>
    </inkml:context>
    <inkml:brush xml:id="br0">
      <inkml:brushProperty name="width" value="0.035" units="cm"/>
      <inkml:brushProperty name="height" value="0.035" units="cm"/>
    </inkml:brush>
  </inkml:definitions>
  <inkml:trace contextRef="#ctx0" brushRef="#br0">0 1 24575,'0'0'-8191</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0ABB05-DBF6-2DC6-5231-97A22E16EEC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45A37EF7-3057-9A62-1609-F7250F2E8E0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9D272828-6F3C-4B1D-E0D5-6D79879B9404}"/>
              </a:ext>
            </a:extLst>
          </p:cNvPr>
          <p:cNvSpPr>
            <a:spLocks noGrp="1"/>
          </p:cNvSpPr>
          <p:nvPr>
            <p:ph type="dt" sz="half" idx="10"/>
          </p:nvPr>
        </p:nvSpPr>
        <p:spPr/>
        <p:txBody>
          <a:bodyPr/>
          <a:lstStyle/>
          <a:p>
            <a:fld id="{F9DB07ED-E551-4179-974F-F35867043783}" type="datetimeFigureOut">
              <a:rPr lang="en-IN" smtClean="0"/>
              <a:t>14-09-2023</a:t>
            </a:fld>
            <a:endParaRPr lang="en-IN"/>
          </a:p>
        </p:txBody>
      </p:sp>
      <p:sp>
        <p:nvSpPr>
          <p:cNvPr id="5" name="Footer Placeholder 4">
            <a:extLst>
              <a:ext uri="{FF2B5EF4-FFF2-40B4-BE49-F238E27FC236}">
                <a16:creationId xmlns:a16="http://schemas.microsoft.com/office/drawing/2014/main" id="{9661682B-D95D-0FCF-6759-CC7046D4F1D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A21BF22-BF62-3DDB-F434-0D3EBEC95AF5}"/>
              </a:ext>
            </a:extLst>
          </p:cNvPr>
          <p:cNvSpPr>
            <a:spLocks noGrp="1"/>
          </p:cNvSpPr>
          <p:nvPr>
            <p:ph type="sldNum" sz="quarter" idx="12"/>
          </p:nvPr>
        </p:nvSpPr>
        <p:spPr/>
        <p:txBody>
          <a:bodyPr/>
          <a:lstStyle/>
          <a:p>
            <a:fld id="{583A6509-C682-4FCB-A535-9FFF10E9EA0D}" type="slidenum">
              <a:rPr lang="en-IN" smtClean="0"/>
              <a:t>‹#›</a:t>
            </a:fld>
            <a:endParaRPr lang="en-IN"/>
          </a:p>
        </p:txBody>
      </p:sp>
    </p:spTree>
    <p:extLst>
      <p:ext uri="{BB962C8B-B14F-4D97-AF65-F5344CB8AC3E}">
        <p14:creationId xmlns:p14="http://schemas.microsoft.com/office/powerpoint/2010/main" val="24398805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935386-E9DA-0E22-B857-CC67954AFC61}"/>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5ED84E28-A3B2-8DEC-1439-6D3BF8E73B9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5169469-EB65-4C2A-34B9-5CCCB41938C1}"/>
              </a:ext>
            </a:extLst>
          </p:cNvPr>
          <p:cNvSpPr>
            <a:spLocks noGrp="1"/>
          </p:cNvSpPr>
          <p:nvPr>
            <p:ph type="dt" sz="half" idx="10"/>
          </p:nvPr>
        </p:nvSpPr>
        <p:spPr/>
        <p:txBody>
          <a:bodyPr/>
          <a:lstStyle/>
          <a:p>
            <a:fld id="{F9DB07ED-E551-4179-974F-F35867043783}" type="datetimeFigureOut">
              <a:rPr lang="en-IN" smtClean="0"/>
              <a:t>14-09-2023</a:t>
            </a:fld>
            <a:endParaRPr lang="en-IN"/>
          </a:p>
        </p:txBody>
      </p:sp>
      <p:sp>
        <p:nvSpPr>
          <p:cNvPr id="5" name="Footer Placeholder 4">
            <a:extLst>
              <a:ext uri="{FF2B5EF4-FFF2-40B4-BE49-F238E27FC236}">
                <a16:creationId xmlns:a16="http://schemas.microsoft.com/office/drawing/2014/main" id="{E22AD2FD-6440-8899-A08F-048C08A590B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3A23ED8-0F3F-F3B4-E6C0-17F5CFCC86CE}"/>
              </a:ext>
            </a:extLst>
          </p:cNvPr>
          <p:cNvSpPr>
            <a:spLocks noGrp="1"/>
          </p:cNvSpPr>
          <p:nvPr>
            <p:ph type="sldNum" sz="quarter" idx="12"/>
          </p:nvPr>
        </p:nvSpPr>
        <p:spPr/>
        <p:txBody>
          <a:bodyPr/>
          <a:lstStyle/>
          <a:p>
            <a:fld id="{583A6509-C682-4FCB-A535-9FFF10E9EA0D}" type="slidenum">
              <a:rPr lang="en-IN" smtClean="0"/>
              <a:t>‹#›</a:t>
            </a:fld>
            <a:endParaRPr lang="en-IN"/>
          </a:p>
        </p:txBody>
      </p:sp>
    </p:spTree>
    <p:extLst>
      <p:ext uri="{BB962C8B-B14F-4D97-AF65-F5344CB8AC3E}">
        <p14:creationId xmlns:p14="http://schemas.microsoft.com/office/powerpoint/2010/main" val="23308749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42993ED-8F69-FD5E-AF1F-2D15DA5ED74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01FE8683-9054-1B90-7923-A59E639B37F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3F08762-228A-6B92-7118-E0ED8DC9C1D8}"/>
              </a:ext>
            </a:extLst>
          </p:cNvPr>
          <p:cNvSpPr>
            <a:spLocks noGrp="1"/>
          </p:cNvSpPr>
          <p:nvPr>
            <p:ph type="dt" sz="half" idx="10"/>
          </p:nvPr>
        </p:nvSpPr>
        <p:spPr/>
        <p:txBody>
          <a:bodyPr/>
          <a:lstStyle/>
          <a:p>
            <a:fld id="{F9DB07ED-E551-4179-974F-F35867043783}" type="datetimeFigureOut">
              <a:rPr lang="en-IN" smtClean="0"/>
              <a:t>14-09-2023</a:t>
            </a:fld>
            <a:endParaRPr lang="en-IN"/>
          </a:p>
        </p:txBody>
      </p:sp>
      <p:sp>
        <p:nvSpPr>
          <p:cNvPr id="5" name="Footer Placeholder 4">
            <a:extLst>
              <a:ext uri="{FF2B5EF4-FFF2-40B4-BE49-F238E27FC236}">
                <a16:creationId xmlns:a16="http://schemas.microsoft.com/office/drawing/2014/main" id="{0EDA46E3-4032-FEE8-5CE4-B9240F6AB84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F11041E-386B-E990-BEF5-B738BCB11E78}"/>
              </a:ext>
            </a:extLst>
          </p:cNvPr>
          <p:cNvSpPr>
            <a:spLocks noGrp="1"/>
          </p:cNvSpPr>
          <p:nvPr>
            <p:ph type="sldNum" sz="quarter" idx="12"/>
          </p:nvPr>
        </p:nvSpPr>
        <p:spPr/>
        <p:txBody>
          <a:bodyPr/>
          <a:lstStyle/>
          <a:p>
            <a:fld id="{583A6509-C682-4FCB-A535-9FFF10E9EA0D}" type="slidenum">
              <a:rPr lang="en-IN" smtClean="0"/>
              <a:t>‹#›</a:t>
            </a:fld>
            <a:endParaRPr lang="en-IN"/>
          </a:p>
        </p:txBody>
      </p:sp>
    </p:spTree>
    <p:extLst>
      <p:ext uri="{BB962C8B-B14F-4D97-AF65-F5344CB8AC3E}">
        <p14:creationId xmlns:p14="http://schemas.microsoft.com/office/powerpoint/2010/main" val="37665834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7" name="Picture Placeholder 5">
            <a:extLst>
              <a:ext uri="{FF2B5EF4-FFF2-40B4-BE49-F238E27FC236}">
                <a16:creationId xmlns:a16="http://schemas.microsoft.com/office/drawing/2014/main" id="{7B03A03F-A2BA-10EB-7451-4646D07FEA78}"/>
              </a:ext>
            </a:extLst>
          </p:cNvPr>
          <p:cNvSpPr>
            <a:spLocks noGrp="1"/>
          </p:cNvSpPr>
          <p:nvPr>
            <p:ph type="pic" sz="quarter" idx="10"/>
          </p:nvPr>
        </p:nvSpPr>
        <p:spPr>
          <a:xfrm>
            <a:off x="2421522" y="1063552"/>
            <a:ext cx="3328988" cy="3328988"/>
          </a:xfrm>
          <a:prstGeom prst="ellipse">
            <a:avLst/>
          </a:prstGeom>
        </p:spPr>
        <p:txBody>
          <a:bodyPr/>
          <a:lstStyle/>
          <a:p>
            <a:endParaRPr lang="en-US"/>
          </a:p>
        </p:txBody>
      </p:sp>
      <p:sp>
        <p:nvSpPr>
          <p:cNvPr id="9" name="Picture Placeholder 5">
            <a:extLst>
              <a:ext uri="{FF2B5EF4-FFF2-40B4-BE49-F238E27FC236}">
                <a16:creationId xmlns:a16="http://schemas.microsoft.com/office/drawing/2014/main" id="{7F9C1A7E-A516-2C58-131F-BD84205C809B}"/>
              </a:ext>
            </a:extLst>
          </p:cNvPr>
          <p:cNvSpPr>
            <a:spLocks noGrp="1"/>
          </p:cNvSpPr>
          <p:nvPr>
            <p:ph type="pic" sz="quarter" idx="11"/>
          </p:nvPr>
        </p:nvSpPr>
        <p:spPr>
          <a:xfrm>
            <a:off x="170122" y="3529813"/>
            <a:ext cx="4266876" cy="4266876"/>
          </a:xfrm>
          <a:prstGeom prst="ellipse">
            <a:avLst/>
          </a:prstGeom>
        </p:spPr>
        <p:txBody>
          <a:bodyPr/>
          <a:lstStyle/>
          <a:p>
            <a:endParaRPr lang="en-US"/>
          </a:p>
        </p:txBody>
      </p:sp>
    </p:spTree>
    <p:extLst>
      <p:ext uri="{BB962C8B-B14F-4D97-AF65-F5344CB8AC3E}">
        <p14:creationId xmlns:p14="http://schemas.microsoft.com/office/powerpoint/2010/main" val="41840789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6" name="Picture Placeholder 12">
            <a:extLst>
              <a:ext uri="{FF2B5EF4-FFF2-40B4-BE49-F238E27FC236}">
                <a16:creationId xmlns:a16="http://schemas.microsoft.com/office/drawing/2014/main" id="{BE812613-E46A-40CD-9EE5-C53B271DEC0A}"/>
              </a:ext>
            </a:extLst>
          </p:cNvPr>
          <p:cNvSpPr>
            <a:spLocks noGrp="1"/>
          </p:cNvSpPr>
          <p:nvPr>
            <p:ph type="pic" sz="quarter" idx="10"/>
          </p:nvPr>
        </p:nvSpPr>
        <p:spPr>
          <a:xfrm>
            <a:off x="7743668" y="3200400"/>
            <a:ext cx="2628900" cy="3657600"/>
          </a:xfrm>
          <a:prstGeom prst="rect">
            <a:avLst/>
          </a:prstGeom>
        </p:spPr>
        <p:txBody>
          <a:bodyPr/>
          <a:lstStyle/>
          <a:p>
            <a:endParaRPr lang="en-US" dirty="0"/>
          </a:p>
        </p:txBody>
      </p:sp>
    </p:spTree>
    <p:extLst>
      <p:ext uri="{BB962C8B-B14F-4D97-AF65-F5344CB8AC3E}">
        <p14:creationId xmlns:p14="http://schemas.microsoft.com/office/powerpoint/2010/main" val="19390788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id="{AC1BFAAA-41B0-9534-A1C3-CDC98CF1C0A0}"/>
              </a:ext>
            </a:extLst>
          </p:cNvPr>
          <p:cNvSpPr>
            <a:spLocks noGrp="1"/>
          </p:cNvSpPr>
          <p:nvPr>
            <p:ph type="pic" sz="quarter" idx="10"/>
          </p:nvPr>
        </p:nvSpPr>
        <p:spPr>
          <a:xfrm>
            <a:off x="2332038" y="4321175"/>
            <a:ext cx="7223125" cy="2536825"/>
          </a:xfrm>
          <a:prstGeom prst="rect">
            <a:avLst/>
          </a:prstGeom>
        </p:spPr>
        <p:txBody>
          <a:bodyPr/>
          <a:lstStyle/>
          <a:p>
            <a:endParaRPr lang="en-US"/>
          </a:p>
        </p:txBody>
      </p:sp>
    </p:spTree>
    <p:extLst>
      <p:ext uri="{BB962C8B-B14F-4D97-AF65-F5344CB8AC3E}">
        <p14:creationId xmlns:p14="http://schemas.microsoft.com/office/powerpoint/2010/main" val="31866049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3_Custom Layout">
    <p:spTree>
      <p:nvGrpSpPr>
        <p:cNvPr id="1" name=""/>
        <p:cNvGrpSpPr/>
        <p:nvPr/>
      </p:nvGrpSpPr>
      <p:grpSpPr>
        <a:xfrm>
          <a:off x="0" y="0"/>
          <a:ext cx="0" cy="0"/>
          <a:chOff x="0" y="0"/>
          <a:chExt cx="0" cy="0"/>
        </a:xfrm>
      </p:grpSpPr>
      <p:sp>
        <p:nvSpPr>
          <p:cNvPr id="3" name="Picture Placeholder 15">
            <a:extLst>
              <a:ext uri="{FF2B5EF4-FFF2-40B4-BE49-F238E27FC236}">
                <a16:creationId xmlns:a16="http://schemas.microsoft.com/office/drawing/2014/main" id="{D6704A16-D4A3-C453-B9EB-A30769B855F2}"/>
              </a:ext>
            </a:extLst>
          </p:cNvPr>
          <p:cNvSpPr>
            <a:spLocks noGrp="1"/>
          </p:cNvSpPr>
          <p:nvPr>
            <p:ph type="pic" sz="quarter" idx="10"/>
          </p:nvPr>
        </p:nvSpPr>
        <p:spPr>
          <a:xfrm>
            <a:off x="6333578" y="0"/>
            <a:ext cx="5858422" cy="5858423"/>
          </a:xfrm>
          <a:prstGeom prst="teardrop">
            <a:avLst/>
          </a:prstGeom>
        </p:spPr>
        <p:txBody>
          <a:bodyPr/>
          <a:lstStyle/>
          <a:p>
            <a:endParaRPr lang="en-US"/>
          </a:p>
        </p:txBody>
      </p:sp>
    </p:spTree>
    <p:extLst>
      <p:ext uri="{BB962C8B-B14F-4D97-AF65-F5344CB8AC3E}">
        <p14:creationId xmlns:p14="http://schemas.microsoft.com/office/powerpoint/2010/main" val="28197522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8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5889609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4_Custom Layout">
    <p:spTree>
      <p:nvGrpSpPr>
        <p:cNvPr id="1" name=""/>
        <p:cNvGrpSpPr/>
        <p:nvPr/>
      </p:nvGrpSpPr>
      <p:grpSpPr>
        <a:xfrm>
          <a:off x="0" y="0"/>
          <a:ext cx="0" cy="0"/>
          <a:chOff x="0" y="0"/>
          <a:chExt cx="0" cy="0"/>
        </a:xfrm>
      </p:grpSpPr>
      <p:sp>
        <p:nvSpPr>
          <p:cNvPr id="6" name="Picture Placeholder 4">
            <a:extLst>
              <a:ext uri="{FF2B5EF4-FFF2-40B4-BE49-F238E27FC236}">
                <a16:creationId xmlns:a16="http://schemas.microsoft.com/office/drawing/2014/main" id="{881BD65B-C311-F912-C45E-E38A4B327502}"/>
              </a:ext>
            </a:extLst>
          </p:cNvPr>
          <p:cNvSpPr>
            <a:spLocks noGrp="1"/>
          </p:cNvSpPr>
          <p:nvPr>
            <p:ph type="pic" sz="quarter" idx="10"/>
          </p:nvPr>
        </p:nvSpPr>
        <p:spPr>
          <a:xfrm>
            <a:off x="5972175" y="1628775"/>
            <a:ext cx="5229225" cy="3514725"/>
          </a:xfrm>
          <a:prstGeom prst="rect">
            <a:avLst/>
          </a:prstGeom>
        </p:spPr>
        <p:txBody>
          <a:bodyPr/>
          <a:lstStyle/>
          <a:p>
            <a:endParaRPr lang="en-US"/>
          </a:p>
        </p:txBody>
      </p:sp>
    </p:spTree>
    <p:extLst>
      <p:ext uri="{BB962C8B-B14F-4D97-AF65-F5344CB8AC3E}">
        <p14:creationId xmlns:p14="http://schemas.microsoft.com/office/powerpoint/2010/main" val="34175767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CA8205-1721-1BF3-1DE8-89EE320569AC}"/>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09889713-2984-9540-3E60-FBCD77F6B00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75CAE57-0C6E-DF9A-2CAD-F1D8491A1789}"/>
              </a:ext>
            </a:extLst>
          </p:cNvPr>
          <p:cNvSpPr>
            <a:spLocks noGrp="1"/>
          </p:cNvSpPr>
          <p:nvPr>
            <p:ph type="dt" sz="half" idx="10"/>
          </p:nvPr>
        </p:nvSpPr>
        <p:spPr/>
        <p:txBody>
          <a:bodyPr/>
          <a:lstStyle/>
          <a:p>
            <a:fld id="{F9DB07ED-E551-4179-974F-F35867043783}" type="datetimeFigureOut">
              <a:rPr lang="en-IN" smtClean="0"/>
              <a:t>14-09-2023</a:t>
            </a:fld>
            <a:endParaRPr lang="en-IN"/>
          </a:p>
        </p:txBody>
      </p:sp>
      <p:sp>
        <p:nvSpPr>
          <p:cNvPr id="5" name="Footer Placeholder 4">
            <a:extLst>
              <a:ext uri="{FF2B5EF4-FFF2-40B4-BE49-F238E27FC236}">
                <a16:creationId xmlns:a16="http://schemas.microsoft.com/office/drawing/2014/main" id="{2841770F-1DCD-50C3-9BDA-A4F801DC81D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6635375-2518-1CF5-275D-6175C1756794}"/>
              </a:ext>
            </a:extLst>
          </p:cNvPr>
          <p:cNvSpPr>
            <a:spLocks noGrp="1"/>
          </p:cNvSpPr>
          <p:nvPr>
            <p:ph type="sldNum" sz="quarter" idx="12"/>
          </p:nvPr>
        </p:nvSpPr>
        <p:spPr/>
        <p:txBody>
          <a:bodyPr/>
          <a:lstStyle/>
          <a:p>
            <a:fld id="{583A6509-C682-4FCB-A535-9FFF10E9EA0D}" type="slidenum">
              <a:rPr lang="en-IN" smtClean="0"/>
              <a:t>‹#›</a:t>
            </a:fld>
            <a:endParaRPr lang="en-IN"/>
          </a:p>
        </p:txBody>
      </p:sp>
    </p:spTree>
    <p:extLst>
      <p:ext uri="{BB962C8B-B14F-4D97-AF65-F5344CB8AC3E}">
        <p14:creationId xmlns:p14="http://schemas.microsoft.com/office/powerpoint/2010/main" val="34586993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451CB1-CACF-54C4-0573-5688547AFDE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5FD5CA79-7004-A207-340A-700A23058D1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19EF02-BBF1-FA6A-B802-A536D51327C5}"/>
              </a:ext>
            </a:extLst>
          </p:cNvPr>
          <p:cNvSpPr>
            <a:spLocks noGrp="1"/>
          </p:cNvSpPr>
          <p:nvPr>
            <p:ph type="dt" sz="half" idx="10"/>
          </p:nvPr>
        </p:nvSpPr>
        <p:spPr/>
        <p:txBody>
          <a:bodyPr/>
          <a:lstStyle/>
          <a:p>
            <a:fld id="{F9DB07ED-E551-4179-974F-F35867043783}" type="datetimeFigureOut">
              <a:rPr lang="en-IN" smtClean="0"/>
              <a:t>14-09-2023</a:t>
            </a:fld>
            <a:endParaRPr lang="en-IN"/>
          </a:p>
        </p:txBody>
      </p:sp>
      <p:sp>
        <p:nvSpPr>
          <p:cNvPr id="5" name="Footer Placeholder 4">
            <a:extLst>
              <a:ext uri="{FF2B5EF4-FFF2-40B4-BE49-F238E27FC236}">
                <a16:creationId xmlns:a16="http://schemas.microsoft.com/office/drawing/2014/main" id="{E5553D67-2710-3A64-249E-003C8CEA38A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4C077FD-86FC-9530-E724-6026FE552801}"/>
              </a:ext>
            </a:extLst>
          </p:cNvPr>
          <p:cNvSpPr>
            <a:spLocks noGrp="1"/>
          </p:cNvSpPr>
          <p:nvPr>
            <p:ph type="sldNum" sz="quarter" idx="12"/>
          </p:nvPr>
        </p:nvSpPr>
        <p:spPr/>
        <p:txBody>
          <a:bodyPr/>
          <a:lstStyle/>
          <a:p>
            <a:fld id="{583A6509-C682-4FCB-A535-9FFF10E9EA0D}" type="slidenum">
              <a:rPr lang="en-IN" smtClean="0"/>
              <a:t>‹#›</a:t>
            </a:fld>
            <a:endParaRPr lang="en-IN"/>
          </a:p>
        </p:txBody>
      </p:sp>
    </p:spTree>
    <p:extLst>
      <p:ext uri="{BB962C8B-B14F-4D97-AF65-F5344CB8AC3E}">
        <p14:creationId xmlns:p14="http://schemas.microsoft.com/office/powerpoint/2010/main" val="6234436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D5DC7D-A9F8-33E6-A5FB-A1D559FB5A15}"/>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86E3361C-F0A7-E258-EFDB-A021CFE278E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6F221045-FD1D-B524-151F-68A98CF7885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8F21B147-E8CA-E4F0-6E72-CA733C79D61D}"/>
              </a:ext>
            </a:extLst>
          </p:cNvPr>
          <p:cNvSpPr>
            <a:spLocks noGrp="1"/>
          </p:cNvSpPr>
          <p:nvPr>
            <p:ph type="dt" sz="half" idx="10"/>
          </p:nvPr>
        </p:nvSpPr>
        <p:spPr/>
        <p:txBody>
          <a:bodyPr/>
          <a:lstStyle/>
          <a:p>
            <a:fld id="{F9DB07ED-E551-4179-974F-F35867043783}" type="datetimeFigureOut">
              <a:rPr lang="en-IN" smtClean="0"/>
              <a:t>14-09-2023</a:t>
            </a:fld>
            <a:endParaRPr lang="en-IN"/>
          </a:p>
        </p:txBody>
      </p:sp>
      <p:sp>
        <p:nvSpPr>
          <p:cNvPr id="6" name="Footer Placeholder 5">
            <a:extLst>
              <a:ext uri="{FF2B5EF4-FFF2-40B4-BE49-F238E27FC236}">
                <a16:creationId xmlns:a16="http://schemas.microsoft.com/office/drawing/2014/main" id="{C3A812A8-562D-BADB-63A2-8A2B2363A47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BED4BE1-3E88-F93B-546E-AC804A86F446}"/>
              </a:ext>
            </a:extLst>
          </p:cNvPr>
          <p:cNvSpPr>
            <a:spLocks noGrp="1"/>
          </p:cNvSpPr>
          <p:nvPr>
            <p:ph type="sldNum" sz="quarter" idx="12"/>
          </p:nvPr>
        </p:nvSpPr>
        <p:spPr/>
        <p:txBody>
          <a:bodyPr/>
          <a:lstStyle/>
          <a:p>
            <a:fld id="{583A6509-C682-4FCB-A535-9FFF10E9EA0D}" type="slidenum">
              <a:rPr lang="en-IN" smtClean="0"/>
              <a:t>‹#›</a:t>
            </a:fld>
            <a:endParaRPr lang="en-IN"/>
          </a:p>
        </p:txBody>
      </p:sp>
    </p:spTree>
    <p:extLst>
      <p:ext uri="{BB962C8B-B14F-4D97-AF65-F5344CB8AC3E}">
        <p14:creationId xmlns:p14="http://schemas.microsoft.com/office/powerpoint/2010/main" val="37244336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D1FD92-1AF5-1B78-53FF-95CD5CD2C918}"/>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9E0156C8-840A-7879-354B-E590B294C68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736D4C1-053D-00EB-372E-CC4BA8DB3F8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14C09238-AD59-E023-2726-0138D8D5661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258BE16-477E-AF35-E51A-7FC7A4E0F5F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D5094F38-073F-AB78-FED8-7E981A7BCA11}"/>
              </a:ext>
            </a:extLst>
          </p:cNvPr>
          <p:cNvSpPr>
            <a:spLocks noGrp="1"/>
          </p:cNvSpPr>
          <p:nvPr>
            <p:ph type="dt" sz="half" idx="10"/>
          </p:nvPr>
        </p:nvSpPr>
        <p:spPr/>
        <p:txBody>
          <a:bodyPr/>
          <a:lstStyle/>
          <a:p>
            <a:fld id="{F9DB07ED-E551-4179-974F-F35867043783}" type="datetimeFigureOut">
              <a:rPr lang="en-IN" smtClean="0"/>
              <a:t>14-09-2023</a:t>
            </a:fld>
            <a:endParaRPr lang="en-IN"/>
          </a:p>
        </p:txBody>
      </p:sp>
      <p:sp>
        <p:nvSpPr>
          <p:cNvPr id="8" name="Footer Placeholder 7">
            <a:extLst>
              <a:ext uri="{FF2B5EF4-FFF2-40B4-BE49-F238E27FC236}">
                <a16:creationId xmlns:a16="http://schemas.microsoft.com/office/drawing/2014/main" id="{8499E96E-D989-8C76-94B8-0F733B2643F5}"/>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D59B3C12-25E0-75BE-BE86-0C1CC3FF008B}"/>
              </a:ext>
            </a:extLst>
          </p:cNvPr>
          <p:cNvSpPr>
            <a:spLocks noGrp="1"/>
          </p:cNvSpPr>
          <p:nvPr>
            <p:ph type="sldNum" sz="quarter" idx="12"/>
          </p:nvPr>
        </p:nvSpPr>
        <p:spPr/>
        <p:txBody>
          <a:bodyPr/>
          <a:lstStyle/>
          <a:p>
            <a:fld id="{583A6509-C682-4FCB-A535-9FFF10E9EA0D}" type="slidenum">
              <a:rPr lang="en-IN" smtClean="0"/>
              <a:t>‹#›</a:t>
            </a:fld>
            <a:endParaRPr lang="en-IN"/>
          </a:p>
        </p:txBody>
      </p:sp>
    </p:spTree>
    <p:extLst>
      <p:ext uri="{BB962C8B-B14F-4D97-AF65-F5344CB8AC3E}">
        <p14:creationId xmlns:p14="http://schemas.microsoft.com/office/powerpoint/2010/main" val="8065819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E29C31-C037-092D-5B4B-B02C3FB6779B}"/>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9393B377-5B4D-379D-0A96-FEFC11CFFB53}"/>
              </a:ext>
            </a:extLst>
          </p:cNvPr>
          <p:cNvSpPr>
            <a:spLocks noGrp="1"/>
          </p:cNvSpPr>
          <p:nvPr>
            <p:ph type="dt" sz="half" idx="10"/>
          </p:nvPr>
        </p:nvSpPr>
        <p:spPr/>
        <p:txBody>
          <a:bodyPr/>
          <a:lstStyle/>
          <a:p>
            <a:fld id="{F9DB07ED-E551-4179-974F-F35867043783}" type="datetimeFigureOut">
              <a:rPr lang="en-IN" smtClean="0"/>
              <a:t>14-09-2023</a:t>
            </a:fld>
            <a:endParaRPr lang="en-IN"/>
          </a:p>
        </p:txBody>
      </p:sp>
      <p:sp>
        <p:nvSpPr>
          <p:cNvPr id="4" name="Footer Placeholder 3">
            <a:extLst>
              <a:ext uri="{FF2B5EF4-FFF2-40B4-BE49-F238E27FC236}">
                <a16:creationId xmlns:a16="http://schemas.microsoft.com/office/drawing/2014/main" id="{E5174F04-9C0E-3684-C7F6-5C3E35A29D77}"/>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D94B3455-3CC7-B38C-C825-785D86EAE6DC}"/>
              </a:ext>
            </a:extLst>
          </p:cNvPr>
          <p:cNvSpPr>
            <a:spLocks noGrp="1"/>
          </p:cNvSpPr>
          <p:nvPr>
            <p:ph type="sldNum" sz="quarter" idx="12"/>
          </p:nvPr>
        </p:nvSpPr>
        <p:spPr/>
        <p:txBody>
          <a:bodyPr/>
          <a:lstStyle/>
          <a:p>
            <a:fld id="{583A6509-C682-4FCB-A535-9FFF10E9EA0D}" type="slidenum">
              <a:rPr lang="en-IN" smtClean="0"/>
              <a:t>‹#›</a:t>
            </a:fld>
            <a:endParaRPr lang="en-IN"/>
          </a:p>
        </p:txBody>
      </p:sp>
    </p:spTree>
    <p:extLst>
      <p:ext uri="{BB962C8B-B14F-4D97-AF65-F5344CB8AC3E}">
        <p14:creationId xmlns:p14="http://schemas.microsoft.com/office/powerpoint/2010/main" val="18200753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0383F67-BD9B-B2DD-1D2B-3CC1BD84E37D}"/>
              </a:ext>
            </a:extLst>
          </p:cNvPr>
          <p:cNvSpPr>
            <a:spLocks noGrp="1"/>
          </p:cNvSpPr>
          <p:nvPr>
            <p:ph type="dt" sz="half" idx="10"/>
          </p:nvPr>
        </p:nvSpPr>
        <p:spPr/>
        <p:txBody>
          <a:bodyPr/>
          <a:lstStyle/>
          <a:p>
            <a:fld id="{F9DB07ED-E551-4179-974F-F35867043783}" type="datetimeFigureOut">
              <a:rPr lang="en-IN" smtClean="0"/>
              <a:t>14-09-2023</a:t>
            </a:fld>
            <a:endParaRPr lang="en-IN"/>
          </a:p>
        </p:txBody>
      </p:sp>
      <p:sp>
        <p:nvSpPr>
          <p:cNvPr id="3" name="Footer Placeholder 2">
            <a:extLst>
              <a:ext uri="{FF2B5EF4-FFF2-40B4-BE49-F238E27FC236}">
                <a16:creationId xmlns:a16="http://schemas.microsoft.com/office/drawing/2014/main" id="{7322D407-29CF-0D4B-239D-D72049C5488D}"/>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81A05580-C8EC-967D-4906-18F62BEFAD77}"/>
              </a:ext>
            </a:extLst>
          </p:cNvPr>
          <p:cNvSpPr>
            <a:spLocks noGrp="1"/>
          </p:cNvSpPr>
          <p:nvPr>
            <p:ph type="sldNum" sz="quarter" idx="12"/>
          </p:nvPr>
        </p:nvSpPr>
        <p:spPr/>
        <p:txBody>
          <a:bodyPr/>
          <a:lstStyle/>
          <a:p>
            <a:fld id="{583A6509-C682-4FCB-A535-9FFF10E9EA0D}" type="slidenum">
              <a:rPr lang="en-IN" smtClean="0"/>
              <a:t>‹#›</a:t>
            </a:fld>
            <a:endParaRPr lang="en-IN"/>
          </a:p>
        </p:txBody>
      </p:sp>
    </p:spTree>
    <p:extLst>
      <p:ext uri="{BB962C8B-B14F-4D97-AF65-F5344CB8AC3E}">
        <p14:creationId xmlns:p14="http://schemas.microsoft.com/office/powerpoint/2010/main" val="13951486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CD1BE-99BA-55B4-A6D9-32CB19F6657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B114007E-C1F2-A4D0-7ECF-36B46CF9531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9EDEE16-2FB0-076C-54B1-8DFAF2DB392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DBE67BA-3260-A63C-C8E8-F11E526FCB06}"/>
              </a:ext>
            </a:extLst>
          </p:cNvPr>
          <p:cNvSpPr>
            <a:spLocks noGrp="1"/>
          </p:cNvSpPr>
          <p:nvPr>
            <p:ph type="dt" sz="half" idx="10"/>
          </p:nvPr>
        </p:nvSpPr>
        <p:spPr/>
        <p:txBody>
          <a:bodyPr/>
          <a:lstStyle/>
          <a:p>
            <a:fld id="{F9DB07ED-E551-4179-974F-F35867043783}" type="datetimeFigureOut">
              <a:rPr lang="en-IN" smtClean="0"/>
              <a:t>14-09-2023</a:t>
            </a:fld>
            <a:endParaRPr lang="en-IN"/>
          </a:p>
        </p:txBody>
      </p:sp>
      <p:sp>
        <p:nvSpPr>
          <p:cNvPr id="6" name="Footer Placeholder 5">
            <a:extLst>
              <a:ext uri="{FF2B5EF4-FFF2-40B4-BE49-F238E27FC236}">
                <a16:creationId xmlns:a16="http://schemas.microsoft.com/office/drawing/2014/main" id="{B254A027-BBCC-FC53-ADA0-3FA9ABA7D8E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E95771C-AF77-EA51-4055-A3367F4EF7CD}"/>
              </a:ext>
            </a:extLst>
          </p:cNvPr>
          <p:cNvSpPr>
            <a:spLocks noGrp="1"/>
          </p:cNvSpPr>
          <p:nvPr>
            <p:ph type="sldNum" sz="quarter" idx="12"/>
          </p:nvPr>
        </p:nvSpPr>
        <p:spPr/>
        <p:txBody>
          <a:bodyPr/>
          <a:lstStyle/>
          <a:p>
            <a:fld id="{583A6509-C682-4FCB-A535-9FFF10E9EA0D}" type="slidenum">
              <a:rPr lang="en-IN" smtClean="0"/>
              <a:t>‹#›</a:t>
            </a:fld>
            <a:endParaRPr lang="en-IN"/>
          </a:p>
        </p:txBody>
      </p:sp>
    </p:spTree>
    <p:extLst>
      <p:ext uri="{BB962C8B-B14F-4D97-AF65-F5344CB8AC3E}">
        <p14:creationId xmlns:p14="http://schemas.microsoft.com/office/powerpoint/2010/main" val="34567120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7D5379-F4C0-6FB7-81A4-CC688194450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2FC377A8-27D7-94E2-E000-C821AA15C77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B7441C84-32BB-1E7D-95F1-CE97C655818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102D134-A732-E032-9968-A246592A4D83}"/>
              </a:ext>
            </a:extLst>
          </p:cNvPr>
          <p:cNvSpPr>
            <a:spLocks noGrp="1"/>
          </p:cNvSpPr>
          <p:nvPr>
            <p:ph type="dt" sz="half" idx="10"/>
          </p:nvPr>
        </p:nvSpPr>
        <p:spPr/>
        <p:txBody>
          <a:bodyPr/>
          <a:lstStyle/>
          <a:p>
            <a:fld id="{F9DB07ED-E551-4179-974F-F35867043783}" type="datetimeFigureOut">
              <a:rPr lang="en-IN" smtClean="0"/>
              <a:t>14-09-2023</a:t>
            </a:fld>
            <a:endParaRPr lang="en-IN"/>
          </a:p>
        </p:txBody>
      </p:sp>
      <p:sp>
        <p:nvSpPr>
          <p:cNvPr id="6" name="Footer Placeholder 5">
            <a:extLst>
              <a:ext uri="{FF2B5EF4-FFF2-40B4-BE49-F238E27FC236}">
                <a16:creationId xmlns:a16="http://schemas.microsoft.com/office/drawing/2014/main" id="{5E27BB53-78A7-800A-CE42-8D8306ADAFF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56C275D-0179-2927-3934-D52E4FC24838}"/>
              </a:ext>
            </a:extLst>
          </p:cNvPr>
          <p:cNvSpPr>
            <a:spLocks noGrp="1"/>
          </p:cNvSpPr>
          <p:nvPr>
            <p:ph type="sldNum" sz="quarter" idx="12"/>
          </p:nvPr>
        </p:nvSpPr>
        <p:spPr/>
        <p:txBody>
          <a:bodyPr/>
          <a:lstStyle/>
          <a:p>
            <a:fld id="{583A6509-C682-4FCB-A535-9FFF10E9EA0D}" type="slidenum">
              <a:rPr lang="en-IN" smtClean="0"/>
              <a:t>‹#›</a:t>
            </a:fld>
            <a:endParaRPr lang="en-IN"/>
          </a:p>
        </p:txBody>
      </p:sp>
    </p:spTree>
    <p:extLst>
      <p:ext uri="{BB962C8B-B14F-4D97-AF65-F5344CB8AC3E}">
        <p14:creationId xmlns:p14="http://schemas.microsoft.com/office/powerpoint/2010/main" val="26028165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BE6FCF6-153B-6261-86D6-0929CDFA7BB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B7779190-296E-B440-F47E-1C77AD90CCD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B506F9F-8485-F5FC-A1E4-B70C8E75E21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9DB07ED-E551-4179-974F-F35867043783}" type="datetimeFigureOut">
              <a:rPr lang="en-IN" smtClean="0"/>
              <a:t>14-09-2023</a:t>
            </a:fld>
            <a:endParaRPr lang="en-IN"/>
          </a:p>
        </p:txBody>
      </p:sp>
      <p:sp>
        <p:nvSpPr>
          <p:cNvPr id="5" name="Footer Placeholder 4">
            <a:extLst>
              <a:ext uri="{FF2B5EF4-FFF2-40B4-BE49-F238E27FC236}">
                <a16:creationId xmlns:a16="http://schemas.microsoft.com/office/drawing/2014/main" id="{B60B0257-52AC-DC80-90B4-0134C845B3E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F2AF7766-D80A-CF96-73FD-79A4F5CC7F1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83A6509-C682-4FCB-A535-9FFF10E9EA0D}" type="slidenum">
              <a:rPr lang="en-IN" smtClean="0"/>
              <a:t>‹#›</a:t>
            </a:fld>
            <a:endParaRPr lang="en-IN"/>
          </a:p>
        </p:txBody>
      </p:sp>
    </p:spTree>
    <p:extLst>
      <p:ext uri="{BB962C8B-B14F-4D97-AF65-F5344CB8AC3E}">
        <p14:creationId xmlns:p14="http://schemas.microsoft.com/office/powerpoint/2010/main" val="276681051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15.svg"/><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21.jpg"/><Relationship Id="rId3" Type="http://schemas.openxmlformats.org/officeDocument/2006/relationships/image" Target="../media/image17.jpg"/><Relationship Id="rId7" Type="http://schemas.openxmlformats.org/officeDocument/2006/relationships/image" Target="../media/image1.jpg"/><Relationship Id="rId2" Type="http://schemas.openxmlformats.org/officeDocument/2006/relationships/image" Target="../media/image16.jp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jpg"/><Relationship Id="rId4" Type="http://schemas.openxmlformats.org/officeDocument/2006/relationships/image" Target="../media/image18.jpg"/></Relationships>
</file>

<file path=ppt/slides/_rels/slide16.xml.rels><?xml version="1.0" encoding="UTF-8" standalone="yes"?>
<Relationships xmlns="http://schemas.openxmlformats.org/package/2006/relationships"><Relationship Id="rId3" Type="http://schemas.openxmlformats.org/officeDocument/2006/relationships/image" Target="../media/image17.jpg"/><Relationship Id="rId7" Type="http://schemas.openxmlformats.org/officeDocument/2006/relationships/image" Target="../media/image1.jpg"/><Relationship Id="rId2" Type="http://schemas.openxmlformats.org/officeDocument/2006/relationships/image" Target="../media/image16.jp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jpg"/><Relationship Id="rId4" Type="http://schemas.openxmlformats.org/officeDocument/2006/relationships/image" Target="../media/image18.jpg"/></Relationships>
</file>

<file path=ppt/slides/_rels/slide17.xml.rels><?xml version="1.0" encoding="UTF-8" standalone="yes"?>
<Relationships xmlns="http://schemas.openxmlformats.org/package/2006/relationships"><Relationship Id="rId3" Type="http://schemas.openxmlformats.org/officeDocument/2006/relationships/image" Target="../media/image17.jpg"/><Relationship Id="rId7" Type="http://schemas.openxmlformats.org/officeDocument/2006/relationships/image" Target="../media/image1.jpg"/><Relationship Id="rId2" Type="http://schemas.openxmlformats.org/officeDocument/2006/relationships/image" Target="../media/image16.jp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jpg"/><Relationship Id="rId4" Type="http://schemas.openxmlformats.org/officeDocument/2006/relationships/image" Target="../media/image18.jpg"/></Relationships>
</file>

<file path=ppt/slides/_rels/slide18.xml.rels><?xml version="1.0" encoding="UTF-8" standalone="yes"?>
<Relationships xmlns="http://schemas.openxmlformats.org/package/2006/relationships"><Relationship Id="rId3" Type="http://schemas.openxmlformats.org/officeDocument/2006/relationships/image" Target="../media/image17.jpg"/><Relationship Id="rId7" Type="http://schemas.openxmlformats.org/officeDocument/2006/relationships/image" Target="../media/image1.jpg"/><Relationship Id="rId2" Type="http://schemas.openxmlformats.org/officeDocument/2006/relationships/image" Target="../media/image16.jp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jpg"/><Relationship Id="rId4" Type="http://schemas.openxmlformats.org/officeDocument/2006/relationships/image" Target="../media/image18.jpg"/></Relationships>
</file>

<file path=ppt/slides/_rels/slide19.xml.rels><?xml version="1.0" encoding="UTF-8" standalone="yes"?>
<Relationships xmlns="http://schemas.openxmlformats.org/package/2006/relationships"><Relationship Id="rId3" Type="http://schemas.openxmlformats.org/officeDocument/2006/relationships/image" Target="../media/image17.jpg"/><Relationship Id="rId7" Type="http://schemas.openxmlformats.org/officeDocument/2006/relationships/image" Target="../media/image1.jpg"/><Relationship Id="rId2" Type="http://schemas.openxmlformats.org/officeDocument/2006/relationships/image" Target="../media/image16.jp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jpg"/><Relationship Id="rId4" Type="http://schemas.openxmlformats.org/officeDocument/2006/relationships/image" Target="../media/image18.jpg"/></Relationships>
</file>

<file path=ppt/slides/_rels/slide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jpg"/><Relationship Id="rId7" Type="http://schemas.openxmlformats.org/officeDocument/2006/relationships/image" Target="../media/image1.jpg"/><Relationship Id="rId2" Type="http://schemas.openxmlformats.org/officeDocument/2006/relationships/image" Target="../media/image16.jp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jpg"/><Relationship Id="rId4" Type="http://schemas.openxmlformats.org/officeDocument/2006/relationships/image" Target="../media/image18.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jp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4.pn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2" Type="http://schemas.openxmlformats.org/officeDocument/2006/relationships/image" Target="../media/image28.gif"/><Relationship Id="rId1" Type="http://schemas.openxmlformats.org/officeDocument/2006/relationships/slideLayout" Target="../slideLayouts/slideLayout1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customXml" Target="../ink/ink2.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customXml" Target="../ink/ink3.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customXml" Target="../ink/ink4.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927758E5-54AA-4153-6322-D7DBD8DB035B}"/>
              </a:ext>
            </a:extLst>
          </p:cNvPr>
          <p:cNvSpPr/>
          <p:nvPr/>
        </p:nvSpPr>
        <p:spPr>
          <a:xfrm>
            <a:off x="2226767" y="1936631"/>
            <a:ext cx="7738467" cy="2359819"/>
          </a:xfrm>
          <a:custGeom>
            <a:avLst/>
            <a:gdLst/>
            <a:ahLst/>
            <a:cxnLst/>
            <a:rect l="l" t="t" r="r" b="b"/>
            <a:pathLst>
              <a:path w="7738467" h="2359819">
                <a:moveTo>
                  <a:pt x="269677" y="1669852"/>
                </a:moveTo>
                <a:lnTo>
                  <a:pt x="269677" y="2146697"/>
                </a:lnTo>
                <a:lnTo>
                  <a:pt x="335756" y="2146697"/>
                </a:lnTo>
                <a:cubicBezTo>
                  <a:pt x="392113" y="2146697"/>
                  <a:pt x="432197" y="2140446"/>
                  <a:pt x="456010" y="2127945"/>
                </a:cubicBezTo>
                <a:cubicBezTo>
                  <a:pt x="479822" y="2115443"/>
                  <a:pt x="498475" y="2093615"/>
                  <a:pt x="511969" y="2062460"/>
                </a:cubicBezTo>
                <a:cubicBezTo>
                  <a:pt x="525463" y="2031306"/>
                  <a:pt x="532210" y="1980803"/>
                  <a:pt x="532210" y="1910953"/>
                </a:cubicBezTo>
                <a:cubicBezTo>
                  <a:pt x="532210" y="1818482"/>
                  <a:pt x="517128" y="1755180"/>
                  <a:pt x="486966" y="1721049"/>
                </a:cubicBezTo>
                <a:cubicBezTo>
                  <a:pt x="456803" y="1686917"/>
                  <a:pt x="406797" y="1669852"/>
                  <a:pt x="336947" y="1669852"/>
                </a:cubicBezTo>
                <a:close/>
                <a:moveTo>
                  <a:pt x="6299002" y="1661517"/>
                </a:moveTo>
                <a:cubicBezTo>
                  <a:pt x="6244630" y="1661517"/>
                  <a:pt x="6200973" y="1680766"/>
                  <a:pt x="6168033" y="1719263"/>
                </a:cubicBezTo>
                <a:cubicBezTo>
                  <a:pt x="6135092" y="1757760"/>
                  <a:pt x="6118622" y="1821458"/>
                  <a:pt x="6118622" y="1910358"/>
                </a:cubicBezTo>
                <a:cubicBezTo>
                  <a:pt x="6118622" y="1998464"/>
                  <a:pt x="6134993" y="2061766"/>
                  <a:pt x="6167735" y="2100263"/>
                </a:cubicBezTo>
                <a:cubicBezTo>
                  <a:pt x="6200477" y="2138760"/>
                  <a:pt x="6245026" y="2158008"/>
                  <a:pt x="6301383" y="2158008"/>
                </a:cubicBezTo>
                <a:cubicBezTo>
                  <a:pt x="6359326" y="2158008"/>
                  <a:pt x="6404174" y="2139156"/>
                  <a:pt x="6435923" y="2101453"/>
                </a:cubicBezTo>
                <a:cubicBezTo>
                  <a:pt x="6467673" y="2063750"/>
                  <a:pt x="6483548" y="1996083"/>
                  <a:pt x="6483548" y="1898452"/>
                </a:cubicBezTo>
                <a:cubicBezTo>
                  <a:pt x="6483548" y="1816299"/>
                  <a:pt x="6466979" y="1756271"/>
                  <a:pt x="6433840" y="1718370"/>
                </a:cubicBezTo>
                <a:cubicBezTo>
                  <a:pt x="6400701" y="1680468"/>
                  <a:pt x="6355754" y="1661517"/>
                  <a:pt x="6299002" y="1661517"/>
                </a:cubicBezTo>
                <a:close/>
                <a:moveTo>
                  <a:pt x="6903839" y="1472208"/>
                </a:moveTo>
                <a:lnTo>
                  <a:pt x="7155656" y="1472208"/>
                </a:lnTo>
                <a:lnTo>
                  <a:pt x="7484268" y="1955044"/>
                </a:lnTo>
                <a:lnTo>
                  <a:pt x="7484268" y="1472208"/>
                </a:lnTo>
                <a:lnTo>
                  <a:pt x="7738467" y="1472208"/>
                </a:lnTo>
                <a:lnTo>
                  <a:pt x="7738467" y="2344936"/>
                </a:lnTo>
                <a:lnTo>
                  <a:pt x="7484268" y="2344936"/>
                </a:lnTo>
                <a:lnTo>
                  <a:pt x="7157442" y="1865747"/>
                </a:lnTo>
                <a:lnTo>
                  <a:pt x="7157442" y="2344936"/>
                </a:lnTo>
                <a:lnTo>
                  <a:pt x="6903839" y="2344936"/>
                </a:lnTo>
                <a:close/>
                <a:moveTo>
                  <a:pt x="5417344" y="1472208"/>
                </a:moveTo>
                <a:lnTo>
                  <a:pt x="5687616" y="1472208"/>
                </a:lnTo>
                <a:lnTo>
                  <a:pt x="5687616" y="2344936"/>
                </a:lnTo>
                <a:lnTo>
                  <a:pt x="5417344" y="2344936"/>
                </a:lnTo>
                <a:close/>
                <a:moveTo>
                  <a:pt x="4469011" y="1472208"/>
                </a:moveTo>
                <a:lnTo>
                  <a:pt x="5288756" y="1472208"/>
                </a:lnTo>
                <a:lnTo>
                  <a:pt x="5288756" y="1687711"/>
                </a:lnTo>
                <a:lnTo>
                  <a:pt x="5013722" y="1687711"/>
                </a:lnTo>
                <a:lnTo>
                  <a:pt x="5013722" y="2344936"/>
                </a:lnTo>
                <a:lnTo>
                  <a:pt x="4744045" y="2344936"/>
                </a:lnTo>
                <a:lnTo>
                  <a:pt x="4744045" y="1687711"/>
                </a:lnTo>
                <a:lnTo>
                  <a:pt x="4469011" y="1687711"/>
                </a:lnTo>
                <a:close/>
                <a:moveTo>
                  <a:pt x="2700933" y="1472208"/>
                </a:moveTo>
                <a:lnTo>
                  <a:pt x="3423642" y="1472208"/>
                </a:lnTo>
                <a:lnTo>
                  <a:pt x="3423642" y="1658541"/>
                </a:lnTo>
                <a:lnTo>
                  <a:pt x="2971205" y="1658541"/>
                </a:lnTo>
                <a:lnTo>
                  <a:pt x="2971205" y="1797249"/>
                </a:lnTo>
                <a:lnTo>
                  <a:pt x="3390900" y="1797249"/>
                </a:lnTo>
                <a:lnTo>
                  <a:pt x="3390900" y="1975247"/>
                </a:lnTo>
                <a:lnTo>
                  <a:pt x="2971205" y="1975247"/>
                </a:lnTo>
                <a:lnTo>
                  <a:pt x="2971205" y="2147292"/>
                </a:lnTo>
                <a:lnTo>
                  <a:pt x="3436739" y="2147292"/>
                </a:lnTo>
                <a:lnTo>
                  <a:pt x="3436739" y="2344936"/>
                </a:lnTo>
                <a:lnTo>
                  <a:pt x="2700933" y="2344936"/>
                </a:lnTo>
                <a:close/>
                <a:moveTo>
                  <a:pt x="1763911" y="1472208"/>
                </a:moveTo>
                <a:lnTo>
                  <a:pt x="2583656" y="1472208"/>
                </a:lnTo>
                <a:lnTo>
                  <a:pt x="2583656" y="1687711"/>
                </a:lnTo>
                <a:lnTo>
                  <a:pt x="2308623" y="1687711"/>
                </a:lnTo>
                <a:lnTo>
                  <a:pt x="2308623" y="2344936"/>
                </a:lnTo>
                <a:lnTo>
                  <a:pt x="2038946" y="2344936"/>
                </a:lnTo>
                <a:lnTo>
                  <a:pt x="2038946" y="1687711"/>
                </a:lnTo>
                <a:lnTo>
                  <a:pt x="1763911" y="1687711"/>
                </a:lnTo>
                <a:close/>
                <a:moveTo>
                  <a:pt x="948333" y="1472208"/>
                </a:moveTo>
                <a:lnTo>
                  <a:pt x="1671043" y="1472208"/>
                </a:lnTo>
                <a:lnTo>
                  <a:pt x="1671043" y="1658541"/>
                </a:lnTo>
                <a:lnTo>
                  <a:pt x="1218605" y="1658541"/>
                </a:lnTo>
                <a:lnTo>
                  <a:pt x="1218605" y="1797249"/>
                </a:lnTo>
                <a:lnTo>
                  <a:pt x="1638300" y="1797249"/>
                </a:lnTo>
                <a:lnTo>
                  <a:pt x="1638300" y="1975247"/>
                </a:lnTo>
                <a:lnTo>
                  <a:pt x="1218605" y="1975247"/>
                </a:lnTo>
                <a:lnTo>
                  <a:pt x="1218605" y="2147292"/>
                </a:lnTo>
                <a:lnTo>
                  <a:pt x="1684139" y="2147292"/>
                </a:lnTo>
                <a:lnTo>
                  <a:pt x="1684139" y="2344936"/>
                </a:lnTo>
                <a:lnTo>
                  <a:pt x="948333" y="2344936"/>
                </a:lnTo>
                <a:close/>
                <a:moveTo>
                  <a:pt x="0" y="1472208"/>
                </a:moveTo>
                <a:lnTo>
                  <a:pt x="400645" y="1472208"/>
                </a:lnTo>
                <a:cubicBezTo>
                  <a:pt x="479624" y="1472208"/>
                  <a:pt x="543422" y="1482924"/>
                  <a:pt x="592038" y="1504355"/>
                </a:cubicBezTo>
                <a:cubicBezTo>
                  <a:pt x="640656" y="1525786"/>
                  <a:pt x="680839" y="1556544"/>
                  <a:pt x="712590" y="1596628"/>
                </a:cubicBezTo>
                <a:cubicBezTo>
                  <a:pt x="744339" y="1636713"/>
                  <a:pt x="767358" y="1683345"/>
                  <a:pt x="781645" y="1736527"/>
                </a:cubicBezTo>
                <a:cubicBezTo>
                  <a:pt x="795933" y="1789708"/>
                  <a:pt x="803077" y="1846064"/>
                  <a:pt x="803077" y="1905596"/>
                </a:cubicBezTo>
                <a:cubicBezTo>
                  <a:pt x="803077" y="1998861"/>
                  <a:pt x="792460" y="2071192"/>
                  <a:pt x="771228" y="2122587"/>
                </a:cubicBezTo>
                <a:cubicBezTo>
                  <a:pt x="749995" y="2173982"/>
                  <a:pt x="720527" y="2217043"/>
                  <a:pt x="682824" y="2251770"/>
                </a:cubicBezTo>
                <a:cubicBezTo>
                  <a:pt x="645121" y="2286496"/>
                  <a:pt x="604639" y="2309614"/>
                  <a:pt x="561380" y="2321124"/>
                </a:cubicBezTo>
                <a:cubicBezTo>
                  <a:pt x="502246" y="2336999"/>
                  <a:pt x="448667" y="2344936"/>
                  <a:pt x="400645" y="2344936"/>
                </a:cubicBezTo>
                <a:lnTo>
                  <a:pt x="0" y="2344936"/>
                </a:lnTo>
                <a:close/>
                <a:moveTo>
                  <a:pt x="6299597" y="1457325"/>
                </a:moveTo>
                <a:cubicBezTo>
                  <a:pt x="6444853" y="1457325"/>
                  <a:pt x="6556772" y="1496318"/>
                  <a:pt x="6635353" y="1574304"/>
                </a:cubicBezTo>
                <a:cubicBezTo>
                  <a:pt x="6713934" y="1652290"/>
                  <a:pt x="6753225" y="1761530"/>
                  <a:pt x="6753225" y="1902024"/>
                </a:cubicBezTo>
                <a:cubicBezTo>
                  <a:pt x="6753225" y="2004020"/>
                  <a:pt x="6736060" y="2087662"/>
                  <a:pt x="6701730" y="2152948"/>
                </a:cubicBezTo>
                <a:cubicBezTo>
                  <a:pt x="6667401" y="2218234"/>
                  <a:pt x="6617791" y="2269034"/>
                  <a:pt x="6552902" y="2305348"/>
                </a:cubicBezTo>
                <a:cubicBezTo>
                  <a:pt x="6488013" y="2341662"/>
                  <a:pt x="6407150" y="2359819"/>
                  <a:pt x="6310312" y="2359819"/>
                </a:cubicBezTo>
                <a:cubicBezTo>
                  <a:pt x="6211888" y="2359819"/>
                  <a:pt x="6130429" y="2344142"/>
                  <a:pt x="6065937" y="2312789"/>
                </a:cubicBezTo>
                <a:cubicBezTo>
                  <a:pt x="6001445" y="2281436"/>
                  <a:pt x="5949156" y="2231827"/>
                  <a:pt x="5909072" y="2163961"/>
                </a:cubicBezTo>
                <a:cubicBezTo>
                  <a:pt x="5868988" y="2096096"/>
                  <a:pt x="5848945" y="2011164"/>
                  <a:pt x="5848945" y="1909167"/>
                </a:cubicBezTo>
                <a:cubicBezTo>
                  <a:pt x="5848945" y="1766689"/>
                  <a:pt x="5888633" y="1655763"/>
                  <a:pt x="5968008" y="1576388"/>
                </a:cubicBezTo>
                <a:cubicBezTo>
                  <a:pt x="6047383" y="1497013"/>
                  <a:pt x="6157912" y="1457325"/>
                  <a:pt x="6299597" y="1457325"/>
                </a:cubicBezTo>
                <a:close/>
                <a:moveTo>
                  <a:pt x="3987403" y="1457325"/>
                </a:moveTo>
                <a:cubicBezTo>
                  <a:pt x="4097338" y="1457325"/>
                  <a:pt x="4183757" y="1479550"/>
                  <a:pt x="4246662" y="1524000"/>
                </a:cubicBezTo>
                <a:cubicBezTo>
                  <a:pt x="4309567" y="1568450"/>
                  <a:pt x="4356299" y="1636713"/>
                  <a:pt x="4386858" y="1728788"/>
                </a:cubicBezTo>
                <a:lnTo>
                  <a:pt x="4148733" y="1781771"/>
                </a:lnTo>
                <a:cubicBezTo>
                  <a:pt x="4140398" y="1755180"/>
                  <a:pt x="4131668" y="1735733"/>
                  <a:pt x="4122539" y="1723430"/>
                </a:cubicBezTo>
                <a:cubicBezTo>
                  <a:pt x="4107458" y="1702792"/>
                  <a:pt x="4089003" y="1686917"/>
                  <a:pt x="4067175" y="1675805"/>
                </a:cubicBezTo>
                <a:cubicBezTo>
                  <a:pt x="4045347" y="1664692"/>
                  <a:pt x="4020939" y="1659136"/>
                  <a:pt x="3993952" y="1659136"/>
                </a:cubicBezTo>
                <a:cubicBezTo>
                  <a:pt x="3932833" y="1659136"/>
                  <a:pt x="3886002" y="1683715"/>
                  <a:pt x="3853458" y="1732871"/>
                </a:cubicBezTo>
                <a:cubicBezTo>
                  <a:pt x="3828852" y="1769340"/>
                  <a:pt x="3816549" y="1826617"/>
                  <a:pt x="3816549" y="1904703"/>
                </a:cubicBezTo>
                <a:cubicBezTo>
                  <a:pt x="3816549" y="2001428"/>
                  <a:pt x="3831233" y="2067728"/>
                  <a:pt x="3860602" y="2103602"/>
                </a:cubicBezTo>
                <a:cubicBezTo>
                  <a:pt x="3889971" y="2139476"/>
                  <a:pt x="3931245" y="2157413"/>
                  <a:pt x="3984427" y="2157413"/>
                </a:cubicBezTo>
                <a:cubicBezTo>
                  <a:pt x="4036020" y="2157413"/>
                  <a:pt x="4075013" y="2142927"/>
                  <a:pt x="4101405" y="2113955"/>
                </a:cubicBezTo>
                <a:cubicBezTo>
                  <a:pt x="4127798" y="2084983"/>
                  <a:pt x="4146947" y="2042914"/>
                  <a:pt x="4158853" y="1987749"/>
                </a:cubicBezTo>
                <a:lnTo>
                  <a:pt x="4395192" y="2059186"/>
                </a:lnTo>
                <a:cubicBezTo>
                  <a:pt x="4379318" y="2125464"/>
                  <a:pt x="4354314" y="2180828"/>
                  <a:pt x="4320183" y="2225278"/>
                </a:cubicBezTo>
                <a:cubicBezTo>
                  <a:pt x="4286052" y="2269728"/>
                  <a:pt x="4243685" y="2303264"/>
                  <a:pt x="4193084" y="2325886"/>
                </a:cubicBezTo>
                <a:cubicBezTo>
                  <a:pt x="4142482" y="2348508"/>
                  <a:pt x="4078089" y="2359819"/>
                  <a:pt x="3999905" y="2359819"/>
                </a:cubicBezTo>
                <a:cubicBezTo>
                  <a:pt x="3905052" y="2359819"/>
                  <a:pt x="3827562" y="2346037"/>
                  <a:pt x="3767436" y="2318473"/>
                </a:cubicBezTo>
                <a:cubicBezTo>
                  <a:pt x="3707309" y="2290908"/>
                  <a:pt x="3655417" y="2242423"/>
                  <a:pt x="3611761" y="2173016"/>
                </a:cubicBezTo>
                <a:cubicBezTo>
                  <a:pt x="3568105" y="2103610"/>
                  <a:pt x="3546277" y="2014767"/>
                  <a:pt x="3546277" y="1906488"/>
                </a:cubicBezTo>
                <a:cubicBezTo>
                  <a:pt x="3546277" y="1762125"/>
                  <a:pt x="3584674" y="1651174"/>
                  <a:pt x="3661469" y="1573634"/>
                </a:cubicBezTo>
                <a:cubicBezTo>
                  <a:pt x="3738265" y="1496095"/>
                  <a:pt x="3846909" y="1457325"/>
                  <a:pt x="3987403" y="1457325"/>
                </a:cubicBezTo>
                <a:close/>
                <a:moveTo>
                  <a:pt x="1037630" y="192286"/>
                </a:moveTo>
                <a:lnTo>
                  <a:pt x="1037630" y="386953"/>
                </a:lnTo>
                <a:lnTo>
                  <a:pt x="1103710" y="386953"/>
                </a:lnTo>
                <a:cubicBezTo>
                  <a:pt x="1155700" y="386953"/>
                  <a:pt x="1192213" y="377924"/>
                  <a:pt x="1213247" y="359867"/>
                </a:cubicBezTo>
                <a:cubicBezTo>
                  <a:pt x="1234281" y="341809"/>
                  <a:pt x="1244799" y="318691"/>
                  <a:pt x="1244799" y="290513"/>
                </a:cubicBezTo>
                <a:cubicBezTo>
                  <a:pt x="1244799" y="263128"/>
                  <a:pt x="1235671" y="239911"/>
                  <a:pt x="1217414" y="220861"/>
                </a:cubicBezTo>
                <a:cubicBezTo>
                  <a:pt x="1199158" y="201811"/>
                  <a:pt x="1164829" y="192286"/>
                  <a:pt x="1114425" y="192286"/>
                </a:cubicBezTo>
                <a:close/>
                <a:moveTo>
                  <a:pt x="5513189" y="14883"/>
                </a:moveTo>
                <a:lnTo>
                  <a:pt x="5765006" y="14883"/>
                </a:lnTo>
                <a:lnTo>
                  <a:pt x="6093619" y="497719"/>
                </a:lnTo>
                <a:lnTo>
                  <a:pt x="6093619" y="14883"/>
                </a:lnTo>
                <a:lnTo>
                  <a:pt x="6347817" y="14883"/>
                </a:lnTo>
                <a:lnTo>
                  <a:pt x="6347817" y="887611"/>
                </a:lnTo>
                <a:lnTo>
                  <a:pt x="6093619" y="887611"/>
                </a:lnTo>
                <a:lnTo>
                  <a:pt x="5766792" y="408422"/>
                </a:lnTo>
                <a:lnTo>
                  <a:pt x="5766792" y="887611"/>
                </a:lnTo>
                <a:lnTo>
                  <a:pt x="5513189" y="887611"/>
                </a:lnTo>
                <a:close/>
                <a:moveTo>
                  <a:pt x="5045869" y="14883"/>
                </a:moveTo>
                <a:lnTo>
                  <a:pt x="5316141" y="14883"/>
                </a:lnTo>
                <a:lnTo>
                  <a:pt x="5316141" y="887611"/>
                </a:lnTo>
                <a:lnTo>
                  <a:pt x="5045869" y="887611"/>
                </a:lnTo>
                <a:close/>
                <a:moveTo>
                  <a:pt x="4017169" y="14883"/>
                </a:moveTo>
                <a:lnTo>
                  <a:pt x="4286845" y="14883"/>
                </a:lnTo>
                <a:lnTo>
                  <a:pt x="4286845" y="320278"/>
                </a:lnTo>
                <a:lnTo>
                  <a:pt x="4581525" y="320278"/>
                </a:lnTo>
                <a:lnTo>
                  <a:pt x="4581525" y="14883"/>
                </a:lnTo>
                <a:lnTo>
                  <a:pt x="4852392" y="14883"/>
                </a:lnTo>
                <a:lnTo>
                  <a:pt x="4852392" y="887611"/>
                </a:lnTo>
                <a:lnTo>
                  <a:pt x="4581525" y="887611"/>
                </a:lnTo>
                <a:lnTo>
                  <a:pt x="4581525" y="534591"/>
                </a:lnTo>
                <a:lnTo>
                  <a:pt x="4286845" y="534591"/>
                </a:lnTo>
                <a:lnTo>
                  <a:pt x="4286845" y="887611"/>
                </a:lnTo>
                <a:lnTo>
                  <a:pt x="4017169" y="887611"/>
                </a:lnTo>
                <a:close/>
                <a:moveTo>
                  <a:pt x="2674144" y="14883"/>
                </a:moveTo>
                <a:lnTo>
                  <a:pt x="2944416" y="14883"/>
                </a:lnTo>
                <a:lnTo>
                  <a:pt x="2944416" y="887611"/>
                </a:lnTo>
                <a:lnTo>
                  <a:pt x="2674144" y="887611"/>
                </a:lnTo>
                <a:close/>
                <a:moveTo>
                  <a:pt x="1645444" y="14883"/>
                </a:moveTo>
                <a:lnTo>
                  <a:pt x="1915121" y="14883"/>
                </a:lnTo>
                <a:lnTo>
                  <a:pt x="1915121" y="320278"/>
                </a:lnTo>
                <a:lnTo>
                  <a:pt x="2209800" y="320278"/>
                </a:lnTo>
                <a:lnTo>
                  <a:pt x="2209800" y="14883"/>
                </a:lnTo>
                <a:lnTo>
                  <a:pt x="2480667" y="14883"/>
                </a:lnTo>
                <a:lnTo>
                  <a:pt x="2480667" y="887611"/>
                </a:lnTo>
                <a:lnTo>
                  <a:pt x="2209800" y="887611"/>
                </a:lnTo>
                <a:lnTo>
                  <a:pt x="2209800" y="534591"/>
                </a:lnTo>
                <a:lnTo>
                  <a:pt x="1915121" y="534591"/>
                </a:lnTo>
                <a:lnTo>
                  <a:pt x="1915121" y="887611"/>
                </a:lnTo>
                <a:lnTo>
                  <a:pt x="1645444" y="887611"/>
                </a:lnTo>
                <a:close/>
                <a:moveTo>
                  <a:pt x="766763" y="14883"/>
                </a:moveTo>
                <a:lnTo>
                  <a:pt x="1215033" y="14883"/>
                </a:lnTo>
                <a:cubicBezTo>
                  <a:pt x="1312664" y="14883"/>
                  <a:pt x="1385788" y="38100"/>
                  <a:pt x="1434406" y="84535"/>
                </a:cubicBezTo>
                <a:cubicBezTo>
                  <a:pt x="1483023" y="130969"/>
                  <a:pt x="1507331" y="197049"/>
                  <a:pt x="1507331" y="282774"/>
                </a:cubicBezTo>
                <a:cubicBezTo>
                  <a:pt x="1507331" y="370880"/>
                  <a:pt x="1480840" y="439738"/>
                  <a:pt x="1427858" y="489347"/>
                </a:cubicBezTo>
                <a:cubicBezTo>
                  <a:pt x="1374874" y="538956"/>
                  <a:pt x="1294011" y="563761"/>
                  <a:pt x="1185267" y="563761"/>
                </a:cubicBezTo>
                <a:lnTo>
                  <a:pt x="1037630" y="563761"/>
                </a:lnTo>
                <a:lnTo>
                  <a:pt x="1037630" y="887611"/>
                </a:lnTo>
                <a:lnTo>
                  <a:pt x="766763" y="887611"/>
                </a:lnTo>
                <a:close/>
                <a:moveTo>
                  <a:pt x="6967537" y="0"/>
                </a:moveTo>
                <a:cubicBezTo>
                  <a:pt x="7063978" y="0"/>
                  <a:pt x="7136110" y="8731"/>
                  <a:pt x="7183933" y="26194"/>
                </a:cubicBezTo>
                <a:cubicBezTo>
                  <a:pt x="7231757" y="43657"/>
                  <a:pt x="7271444" y="70743"/>
                  <a:pt x="7302996" y="107454"/>
                </a:cubicBezTo>
                <a:cubicBezTo>
                  <a:pt x="7334547" y="144165"/>
                  <a:pt x="7358260" y="190699"/>
                  <a:pt x="7374136" y="247055"/>
                </a:cubicBezTo>
                <a:lnTo>
                  <a:pt x="7113984" y="293489"/>
                </a:lnTo>
                <a:cubicBezTo>
                  <a:pt x="7103269" y="260549"/>
                  <a:pt x="7085111" y="235347"/>
                  <a:pt x="7059513" y="217885"/>
                </a:cubicBezTo>
                <a:cubicBezTo>
                  <a:pt x="7033915" y="200422"/>
                  <a:pt x="7001272" y="191691"/>
                  <a:pt x="6961584" y="191691"/>
                </a:cubicBezTo>
                <a:cubicBezTo>
                  <a:pt x="6902450" y="191691"/>
                  <a:pt x="6855321" y="212229"/>
                  <a:pt x="6820197" y="253306"/>
                </a:cubicBezTo>
                <a:cubicBezTo>
                  <a:pt x="6785074" y="294382"/>
                  <a:pt x="6767512" y="359371"/>
                  <a:pt x="6767512" y="448271"/>
                </a:cubicBezTo>
                <a:cubicBezTo>
                  <a:pt x="6767512" y="542727"/>
                  <a:pt x="6785272" y="610196"/>
                  <a:pt x="6820793" y="650677"/>
                </a:cubicBezTo>
                <a:cubicBezTo>
                  <a:pt x="6856313" y="691158"/>
                  <a:pt x="6905823" y="711399"/>
                  <a:pt x="6969323" y="711399"/>
                </a:cubicBezTo>
                <a:cubicBezTo>
                  <a:pt x="6999486" y="711399"/>
                  <a:pt x="7028259" y="707033"/>
                  <a:pt x="7055643" y="698302"/>
                </a:cubicBezTo>
                <a:cubicBezTo>
                  <a:pt x="7083028" y="689571"/>
                  <a:pt x="7114381" y="674688"/>
                  <a:pt x="7149703" y="653653"/>
                </a:cubicBezTo>
                <a:lnTo>
                  <a:pt x="7149703" y="571500"/>
                </a:lnTo>
                <a:lnTo>
                  <a:pt x="6969323" y="571500"/>
                </a:lnTo>
                <a:lnTo>
                  <a:pt x="6969323" y="389930"/>
                </a:lnTo>
                <a:lnTo>
                  <a:pt x="7386042" y="389930"/>
                </a:lnTo>
                <a:lnTo>
                  <a:pt x="7386042" y="762000"/>
                </a:lnTo>
                <a:cubicBezTo>
                  <a:pt x="7306270" y="816372"/>
                  <a:pt x="7235725" y="853381"/>
                  <a:pt x="7174409" y="873026"/>
                </a:cubicBezTo>
                <a:cubicBezTo>
                  <a:pt x="7113091" y="892671"/>
                  <a:pt x="7040363" y="902494"/>
                  <a:pt x="6956227" y="902494"/>
                </a:cubicBezTo>
                <a:cubicBezTo>
                  <a:pt x="6852642" y="902494"/>
                  <a:pt x="6768207" y="884833"/>
                  <a:pt x="6702921" y="849511"/>
                </a:cubicBezTo>
                <a:cubicBezTo>
                  <a:pt x="6637635" y="814189"/>
                  <a:pt x="6587033" y="761603"/>
                  <a:pt x="6551116" y="691753"/>
                </a:cubicBezTo>
                <a:cubicBezTo>
                  <a:pt x="6515199" y="621903"/>
                  <a:pt x="6497241" y="541735"/>
                  <a:pt x="6497241" y="451247"/>
                </a:cubicBezTo>
                <a:cubicBezTo>
                  <a:pt x="6497241" y="355997"/>
                  <a:pt x="6516886" y="273149"/>
                  <a:pt x="6556177" y="202704"/>
                </a:cubicBezTo>
                <a:cubicBezTo>
                  <a:pt x="6595467" y="132259"/>
                  <a:pt x="6653014" y="78780"/>
                  <a:pt x="6728817" y="42267"/>
                </a:cubicBezTo>
                <a:cubicBezTo>
                  <a:pt x="6787951" y="14089"/>
                  <a:pt x="6867525" y="0"/>
                  <a:pt x="6967537" y="0"/>
                </a:cubicBezTo>
                <a:close/>
                <a:moveTo>
                  <a:pt x="3496270" y="0"/>
                </a:moveTo>
                <a:cubicBezTo>
                  <a:pt x="3607792" y="0"/>
                  <a:pt x="3692823" y="20737"/>
                  <a:pt x="3751362" y="62210"/>
                </a:cubicBezTo>
                <a:cubicBezTo>
                  <a:pt x="3809901" y="103684"/>
                  <a:pt x="3844727" y="169664"/>
                  <a:pt x="3855839" y="260152"/>
                </a:cubicBezTo>
                <a:lnTo>
                  <a:pt x="3601641" y="275035"/>
                </a:lnTo>
                <a:cubicBezTo>
                  <a:pt x="3594894" y="235744"/>
                  <a:pt x="3580706" y="207169"/>
                  <a:pt x="3559076" y="189310"/>
                </a:cubicBezTo>
                <a:cubicBezTo>
                  <a:pt x="3537446" y="171450"/>
                  <a:pt x="3507581" y="162521"/>
                  <a:pt x="3469481" y="162521"/>
                </a:cubicBezTo>
                <a:cubicBezTo>
                  <a:pt x="3438128" y="162521"/>
                  <a:pt x="3414514" y="169168"/>
                  <a:pt x="3398639" y="182463"/>
                </a:cubicBezTo>
                <a:cubicBezTo>
                  <a:pt x="3382764" y="195759"/>
                  <a:pt x="3374827" y="211931"/>
                  <a:pt x="3374827" y="230981"/>
                </a:cubicBezTo>
                <a:cubicBezTo>
                  <a:pt x="3374827" y="244872"/>
                  <a:pt x="3381375" y="257374"/>
                  <a:pt x="3394472" y="268486"/>
                </a:cubicBezTo>
                <a:cubicBezTo>
                  <a:pt x="3407172" y="279996"/>
                  <a:pt x="3437334" y="290711"/>
                  <a:pt x="3484959" y="300633"/>
                </a:cubicBezTo>
                <a:cubicBezTo>
                  <a:pt x="3602831" y="326033"/>
                  <a:pt x="3687267" y="351731"/>
                  <a:pt x="3738265" y="377726"/>
                </a:cubicBezTo>
                <a:cubicBezTo>
                  <a:pt x="3789263" y="403721"/>
                  <a:pt x="3826371" y="435967"/>
                  <a:pt x="3849588" y="474464"/>
                </a:cubicBezTo>
                <a:cubicBezTo>
                  <a:pt x="3872805" y="512961"/>
                  <a:pt x="3884414" y="556022"/>
                  <a:pt x="3884414" y="603647"/>
                </a:cubicBezTo>
                <a:cubicBezTo>
                  <a:pt x="3884414" y="659606"/>
                  <a:pt x="3868936" y="711200"/>
                  <a:pt x="3837980" y="758428"/>
                </a:cubicBezTo>
                <a:cubicBezTo>
                  <a:pt x="3807023" y="805656"/>
                  <a:pt x="3763764" y="841474"/>
                  <a:pt x="3708202" y="865882"/>
                </a:cubicBezTo>
                <a:cubicBezTo>
                  <a:pt x="3652639" y="890290"/>
                  <a:pt x="3582591" y="902494"/>
                  <a:pt x="3498056" y="902494"/>
                </a:cubicBezTo>
                <a:cubicBezTo>
                  <a:pt x="3349625" y="902494"/>
                  <a:pt x="3246834" y="873919"/>
                  <a:pt x="3189684" y="816769"/>
                </a:cubicBezTo>
                <a:cubicBezTo>
                  <a:pt x="3132534" y="759619"/>
                  <a:pt x="3100189" y="686991"/>
                  <a:pt x="3092648" y="598885"/>
                </a:cubicBezTo>
                <a:lnTo>
                  <a:pt x="3349228" y="582811"/>
                </a:lnTo>
                <a:cubicBezTo>
                  <a:pt x="3354784" y="624483"/>
                  <a:pt x="3366095" y="656233"/>
                  <a:pt x="3383161" y="678061"/>
                </a:cubicBezTo>
                <a:cubicBezTo>
                  <a:pt x="3410942" y="713383"/>
                  <a:pt x="3450630" y="731044"/>
                  <a:pt x="3502223" y="731044"/>
                </a:cubicBezTo>
                <a:cubicBezTo>
                  <a:pt x="3540720" y="731044"/>
                  <a:pt x="3570387" y="722015"/>
                  <a:pt x="3591223" y="703957"/>
                </a:cubicBezTo>
                <a:cubicBezTo>
                  <a:pt x="3612059" y="685899"/>
                  <a:pt x="3622477" y="664964"/>
                  <a:pt x="3622477" y="641152"/>
                </a:cubicBezTo>
                <a:cubicBezTo>
                  <a:pt x="3622477" y="618530"/>
                  <a:pt x="3612555" y="598289"/>
                  <a:pt x="3592711" y="580430"/>
                </a:cubicBezTo>
                <a:cubicBezTo>
                  <a:pt x="3572867" y="562571"/>
                  <a:pt x="3526830" y="545703"/>
                  <a:pt x="3454598" y="529828"/>
                </a:cubicBezTo>
                <a:cubicBezTo>
                  <a:pt x="3336330" y="503238"/>
                  <a:pt x="3251994" y="467916"/>
                  <a:pt x="3201591" y="423863"/>
                </a:cubicBezTo>
                <a:cubicBezTo>
                  <a:pt x="3150790" y="379810"/>
                  <a:pt x="3125391" y="323652"/>
                  <a:pt x="3125391" y="255389"/>
                </a:cubicBezTo>
                <a:cubicBezTo>
                  <a:pt x="3125391" y="210542"/>
                  <a:pt x="3138388" y="168176"/>
                  <a:pt x="3164384" y="128290"/>
                </a:cubicBezTo>
                <a:cubicBezTo>
                  <a:pt x="3190379" y="88404"/>
                  <a:pt x="3229471" y="57051"/>
                  <a:pt x="3281660" y="34231"/>
                </a:cubicBezTo>
                <a:cubicBezTo>
                  <a:pt x="3333849" y="11410"/>
                  <a:pt x="3405386" y="0"/>
                  <a:pt x="3496270" y="0"/>
                </a:cubicBezTo>
                <a:close/>
              </a:path>
            </a:pathLst>
          </a:custGeom>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Tree>
    <p:extLst>
      <p:ext uri="{BB962C8B-B14F-4D97-AF65-F5344CB8AC3E}">
        <p14:creationId xmlns:p14="http://schemas.microsoft.com/office/powerpoint/2010/main" val="10019159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67C49504-94D5-6D2B-E9B4-98A1867E0C89}"/>
              </a:ext>
            </a:extLst>
          </p:cNvPr>
          <p:cNvSpPr/>
          <p:nvPr/>
        </p:nvSpPr>
        <p:spPr>
          <a:xfrm>
            <a:off x="720436" y="591127"/>
            <a:ext cx="11074400" cy="6022109"/>
          </a:xfrm>
          <a:prstGeom prst="roundRect">
            <a:avLst/>
          </a:prstGeom>
          <a:blipFill dpi="0" rotWithShape="1">
            <a:blip r:embed="rId2">
              <a:extLst>
                <a:ext uri="{28A0092B-C50C-407E-A947-70E740481C1C}">
                  <a14:useLocalDpi xmlns:a14="http://schemas.microsoft.com/office/drawing/2010/main" val="0"/>
                </a:ext>
              </a:extLst>
            </a:blip>
            <a:srcRect/>
            <a:stretch>
              <a:fillRect/>
            </a:stretch>
          </a:blip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370345" tIns="483023" rIns="1034102" bIns="3382011" numCol="1" spcCol="1270" rtlCol="0" anchor="ctr" anchorCtr="0">
            <a:noAutofit/>
          </a:bodyPr>
          <a:lstStyle/>
          <a:p>
            <a:pPr marL="0" indent="0" algn="ctr" defTabSz="1733550">
              <a:lnSpc>
                <a:spcPct val="90000"/>
              </a:lnSpc>
              <a:spcBef>
                <a:spcPct val="0"/>
              </a:spcBef>
              <a:spcAft>
                <a:spcPct val="35000"/>
              </a:spcAft>
              <a:buNone/>
            </a:pPr>
            <a:endParaRPr lang="en-IN" sz="3900" kern="1200" dirty="0"/>
          </a:p>
        </p:txBody>
      </p:sp>
    </p:spTree>
    <p:extLst>
      <p:ext uri="{BB962C8B-B14F-4D97-AF65-F5344CB8AC3E}">
        <p14:creationId xmlns:p14="http://schemas.microsoft.com/office/powerpoint/2010/main" val="103687269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3250">
        <p15:prstTrans prst="origami"/>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Single Corner Snipped 3">
            <a:extLst>
              <a:ext uri="{FF2B5EF4-FFF2-40B4-BE49-F238E27FC236}">
                <a16:creationId xmlns:a16="http://schemas.microsoft.com/office/drawing/2014/main" id="{409A2174-B29E-FF00-48EF-377FD5AA8BCD}"/>
              </a:ext>
            </a:extLst>
          </p:cNvPr>
          <p:cNvSpPr/>
          <p:nvPr/>
        </p:nvSpPr>
        <p:spPr>
          <a:xfrm>
            <a:off x="138545" y="1071417"/>
            <a:ext cx="5800436" cy="4941455"/>
          </a:xfrm>
          <a:prstGeom prst="snip1Rect">
            <a:avLst/>
          </a:prstGeom>
          <a:blipFill dpi="0" rotWithShape="1">
            <a:blip r:embed="rId2">
              <a:extLst>
                <a:ext uri="{28A0092B-C50C-407E-A947-70E740481C1C}">
                  <a14:useLocalDpi xmlns:a14="http://schemas.microsoft.com/office/drawing/2010/main" val="0"/>
                </a:ext>
              </a:extLst>
            </a:blip>
            <a:srcRect/>
            <a:stretch>
              <a:fillRect/>
            </a:stretch>
          </a:blipFill>
          <a:ln w="28575">
            <a:solidFill>
              <a:srgbClr val="00B0F0"/>
            </a:solidFill>
          </a:ln>
          <a:scene3d>
            <a:camera prst="orthographicFront"/>
            <a:lightRig rig="threePt" dir="t"/>
          </a:scene3d>
          <a:sp3d>
            <a:bevelT w="165100" prst="coolSlant"/>
          </a:sp3d>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370345" tIns="483023" rIns="1034102" bIns="3382011" numCol="1" spcCol="1270" rtlCol="0" anchor="ctr" anchorCtr="0">
            <a:noAutofit/>
          </a:bodyPr>
          <a:lstStyle/>
          <a:p>
            <a:pPr marL="0" indent="0" algn="ctr" defTabSz="1733550">
              <a:lnSpc>
                <a:spcPct val="90000"/>
              </a:lnSpc>
              <a:spcBef>
                <a:spcPct val="0"/>
              </a:spcBef>
              <a:spcAft>
                <a:spcPct val="35000"/>
              </a:spcAft>
              <a:buNone/>
            </a:pPr>
            <a:endParaRPr lang="en-IN" sz="3900" kern="1200" dirty="0"/>
          </a:p>
        </p:txBody>
      </p:sp>
      <p:sp>
        <p:nvSpPr>
          <p:cNvPr id="5" name="Rectangle: Single Corner Snipped 4">
            <a:extLst>
              <a:ext uri="{FF2B5EF4-FFF2-40B4-BE49-F238E27FC236}">
                <a16:creationId xmlns:a16="http://schemas.microsoft.com/office/drawing/2014/main" id="{465B15A4-BD50-FC9E-5E66-BE53FBD2CE0E}"/>
              </a:ext>
            </a:extLst>
          </p:cNvPr>
          <p:cNvSpPr/>
          <p:nvPr/>
        </p:nvSpPr>
        <p:spPr>
          <a:xfrm>
            <a:off x="6179128" y="1071418"/>
            <a:ext cx="5800436" cy="4941455"/>
          </a:xfrm>
          <a:prstGeom prst="snip1Rect">
            <a:avLst/>
          </a:prstGeom>
          <a:blipFill dpi="0" rotWithShape="1">
            <a:blip r:embed="rId3">
              <a:extLst>
                <a:ext uri="{28A0092B-C50C-407E-A947-70E740481C1C}">
                  <a14:useLocalDpi xmlns:a14="http://schemas.microsoft.com/office/drawing/2010/main" val="0"/>
                </a:ext>
              </a:extLst>
            </a:blip>
            <a:srcRect/>
            <a:stretch>
              <a:fillRect/>
            </a:stretch>
          </a:blipFill>
          <a:ln w="38100">
            <a:solidFill>
              <a:srgbClr val="00B050"/>
            </a:solidFill>
          </a:ln>
          <a:scene3d>
            <a:camera prst="orthographicFront"/>
            <a:lightRig rig="threePt" dir="t"/>
          </a:scene3d>
          <a:sp3d>
            <a:bevelT w="114300" prst="artDeco"/>
          </a:sp3d>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370345" tIns="483023" rIns="1034102" bIns="3382011" numCol="1" spcCol="1270" rtlCol="0" anchor="ctr" anchorCtr="0">
            <a:noAutofit/>
          </a:bodyPr>
          <a:lstStyle/>
          <a:p>
            <a:pPr marL="0" indent="0" algn="ctr" defTabSz="1733550">
              <a:lnSpc>
                <a:spcPct val="90000"/>
              </a:lnSpc>
              <a:spcBef>
                <a:spcPct val="0"/>
              </a:spcBef>
              <a:spcAft>
                <a:spcPct val="35000"/>
              </a:spcAft>
              <a:buNone/>
            </a:pPr>
            <a:endParaRPr lang="en-IN" sz="3900" kern="1200" dirty="0"/>
          </a:p>
        </p:txBody>
      </p:sp>
    </p:spTree>
    <p:extLst>
      <p:ext uri="{BB962C8B-B14F-4D97-AF65-F5344CB8AC3E}">
        <p14:creationId xmlns:p14="http://schemas.microsoft.com/office/powerpoint/2010/main" val="1992408931"/>
      </p:ext>
    </p:extLst>
  </p:cSld>
  <p:clrMapOvr>
    <a:masterClrMapping/>
  </p:clrMapOvr>
  <mc:AlternateContent xmlns:mc="http://schemas.openxmlformats.org/markup-compatibility/2006">
    <mc:Choice xmlns:p14="http://schemas.microsoft.com/office/powerpoint/2010/main" Requires="p14">
      <p:transition spd="slow" p14:dur="1250">
        <p14:window dir="ver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heel(1)">
                                      <p:cBhvr>
                                        <p:cTn id="12"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90732BD3-658B-337B-8B80-58B78BDA3753}"/>
              </a:ext>
            </a:extLst>
          </p:cNvPr>
          <p:cNvGrpSpPr/>
          <p:nvPr/>
        </p:nvGrpSpPr>
        <p:grpSpPr>
          <a:xfrm>
            <a:off x="2194845" y="-2720766"/>
            <a:ext cx="1480458" cy="8483798"/>
            <a:chOff x="896982" y="-3285309"/>
            <a:chExt cx="1480458" cy="8483798"/>
          </a:xfrm>
        </p:grpSpPr>
        <p:sp>
          <p:nvSpPr>
            <p:cNvPr id="4" name="TextBox 3">
              <a:extLst>
                <a:ext uri="{FF2B5EF4-FFF2-40B4-BE49-F238E27FC236}">
                  <a16:creationId xmlns:a16="http://schemas.microsoft.com/office/drawing/2014/main" id="{B09B6A87-E187-2F09-7253-CA46BFE0BB4A}"/>
                </a:ext>
              </a:extLst>
            </p:cNvPr>
            <p:cNvSpPr txBox="1"/>
            <p:nvPr/>
          </p:nvSpPr>
          <p:spPr>
            <a:xfrm>
              <a:off x="896982" y="2551611"/>
              <a:ext cx="1480458" cy="2646878"/>
            </a:xfrm>
            <a:prstGeom prst="rect">
              <a:avLst/>
            </a:prstGeom>
            <a:noFill/>
          </p:spPr>
          <p:txBody>
            <a:bodyPr wrap="square" rtlCol="0">
              <a:spAutoFit/>
            </a:bodyPr>
            <a:lstStyle/>
            <a:p>
              <a:r>
                <a:rPr lang="en-IN" sz="16600" dirty="0">
                  <a:ln>
                    <a:solidFill>
                      <a:schemeClr val="bg1"/>
                    </a:solidFill>
                  </a:ln>
                  <a:solidFill>
                    <a:schemeClr val="accent2">
                      <a:lumMod val="60000"/>
                      <a:lumOff val="40000"/>
                    </a:schemeClr>
                  </a:solidFill>
                  <a:effectLst>
                    <a:outerShdw blurRad="50800" dist="63500" dir="2700000" sx="107000" sy="107000" algn="tl" rotWithShape="0">
                      <a:prstClr val="black">
                        <a:alpha val="40000"/>
                      </a:prstClr>
                    </a:outerShdw>
                  </a:effectLst>
                  <a:latin typeface="Tw Cen MT Condensed Extra Bold" panose="020B0803020202020204" pitchFamily="34" charset="0"/>
                </a:rPr>
                <a:t>B</a:t>
              </a:r>
            </a:p>
          </p:txBody>
        </p:sp>
        <p:sp>
          <p:nvSpPr>
            <p:cNvPr id="7" name="Oval 6">
              <a:extLst>
                <a:ext uri="{FF2B5EF4-FFF2-40B4-BE49-F238E27FC236}">
                  <a16:creationId xmlns:a16="http://schemas.microsoft.com/office/drawing/2014/main" id="{EC86A036-A05A-96F9-C1F6-1BF75AE203FC}"/>
                </a:ext>
              </a:extLst>
            </p:cNvPr>
            <p:cNvSpPr/>
            <p:nvPr/>
          </p:nvSpPr>
          <p:spPr>
            <a:xfrm>
              <a:off x="1441268" y="3263535"/>
              <a:ext cx="182880" cy="191589"/>
            </a:xfrm>
            <a:prstGeom prst="ellipse">
              <a:avLst/>
            </a:prstGeom>
            <a:solidFill>
              <a:schemeClr val="bg1"/>
            </a:solidFill>
            <a:ln>
              <a:noFill/>
            </a:ln>
            <a:effectLst>
              <a:innerShdw blurRad="63500" dist="50800" dir="16200000">
                <a:prstClr val="black">
                  <a:alpha val="50000"/>
                </a:prst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1" name="Straight Connector 10">
              <a:extLst>
                <a:ext uri="{FF2B5EF4-FFF2-40B4-BE49-F238E27FC236}">
                  <a16:creationId xmlns:a16="http://schemas.microsoft.com/office/drawing/2014/main" id="{C99AFD84-29C6-494C-3594-9ABAB4564AD5}"/>
                </a:ext>
              </a:extLst>
            </p:cNvPr>
            <p:cNvCxnSpPr/>
            <p:nvPr/>
          </p:nvCxnSpPr>
          <p:spPr>
            <a:xfrm>
              <a:off x="1463040" y="-3285309"/>
              <a:ext cx="69668" cy="657061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Freeform: Shape 11">
              <a:extLst>
                <a:ext uri="{FF2B5EF4-FFF2-40B4-BE49-F238E27FC236}">
                  <a16:creationId xmlns:a16="http://schemas.microsoft.com/office/drawing/2014/main" id="{0EC051C2-656E-E321-59DD-3227CA315D1B}"/>
                </a:ext>
              </a:extLst>
            </p:cNvPr>
            <p:cNvSpPr/>
            <p:nvPr/>
          </p:nvSpPr>
          <p:spPr>
            <a:xfrm>
              <a:off x="1502797" y="3036986"/>
              <a:ext cx="135172" cy="215097"/>
            </a:xfrm>
            <a:custGeom>
              <a:avLst/>
              <a:gdLst>
                <a:gd name="connsiteX0" fmla="*/ 47707 w 135172"/>
                <a:gd name="connsiteY0" fmla="*/ 215097 h 215097"/>
                <a:gd name="connsiteX1" fmla="*/ 31805 w 135172"/>
                <a:gd name="connsiteY1" fmla="*/ 175341 h 215097"/>
                <a:gd name="connsiteX2" fmla="*/ 0 w 135172"/>
                <a:gd name="connsiteY2" fmla="*/ 127633 h 215097"/>
                <a:gd name="connsiteX3" fmla="*/ 7951 w 135172"/>
                <a:gd name="connsiteY3" fmla="*/ 167390 h 215097"/>
                <a:gd name="connsiteX4" fmla="*/ 31805 w 135172"/>
                <a:gd name="connsiteY4" fmla="*/ 151487 h 215097"/>
                <a:gd name="connsiteX5" fmla="*/ 95415 w 135172"/>
                <a:gd name="connsiteY5" fmla="*/ 87877 h 215097"/>
                <a:gd name="connsiteX6" fmla="*/ 135172 w 135172"/>
                <a:gd name="connsiteY6" fmla="*/ 48120 h 215097"/>
                <a:gd name="connsiteX7" fmla="*/ 111318 w 135172"/>
                <a:gd name="connsiteY7" fmla="*/ 32217 h 215097"/>
                <a:gd name="connsiteX8" fmla="*/ 63610 w 135172"/>
                <a:gd name="connsiteY8" fmla="*/ 412 h 215097"/>
                <a:gd name="connsiteX9" fmla="*/ 47707 w 135172"/>
                <a:gd name="connsiteY9" fmla="*/ 16315 h 21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5172" h="215097">
                  <a:moveTo>
                    <a:pt x="47707" y="215097"/>
                  </a:moveTo>
                  <a:cubicBezTo>
                    <a:pt x="42406" y="201845"/>
                    <a:pt x="38639" y="187871"/>
                    <a:pt x="31805" y="175341"/>
                  </a:cubicBezTo>
                  <a:cubicBezTo>
                    <a:pt x="22653" y="158562"/>
                    <a:pt x="0" y="127633"/>
                    <a:pt x="0" y="127633"/>
                  </a:cubicBezTo>
                  <a:cubicBezTo>
                    <a:pt x="2650" y="140885"/>
                    <a:pt x="-2861" y="159281"/>
                    <a:pt x="7951" y="167390"/>
                  </a:cubicBezTo>
                  <a:cubicBezTo>
                    <a:pt x="15596" y="173124"/>
                    <a:pt x="24734" y="157915"/>
                    <a:pt x="31805" y="151487"/>
                  </a:cubicBezTo>
                  <a:cubicBezTo>
                    <a:pt x="53993" y="131316"/>
                    <a:pt x="75244" y="110065"/>
                    <a:pt x="95415" y="87877"/>
                  </a:cubicBezTo>
                  <a:cubicBezTo>
                    <a:pt x="136191" y="43023"/>
                    <a:pt x="83794" y="82373"/>
                    <a:pt x="135172" y="48120"/>
                  </a:cubicBezTo>
                  <a:cubicBezTo>
                    <a:pt x="127221" y="42819"/>
                    <a:pt x="118659" y="38335"/>
                    <a:pt x="111318" y="32217"/>
                  </a:cubicBezTo>
                  <a:cubicBezTo>
                    <a:pt x="100640" y="23319"/>
                    <a:pt x="83893" y="-3644"/>
                    <a:pt x="63610" y="412"/>
                  </a:cubicBezTo>
                  <a:cubicBezTo>
                    <a:pt x="56259" y="1882"/>
                    <a:pt x="53008" y="11014"/>
                    <a:pt x="47707" y="16315"/>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20597C69-F227-8292-A246-87BEE4BF6143}"/>
              </a:ext>
            </a:extLst>
          </p:cNvPr>
          <p:cNvGrpSpPr/>
          <p:nvPr/>
        </p:nvGrpSpPr>
        <p:grpSpPr>
          <a:xfrm>
            <a:off x="938063" y="-3021590"/>
            <a:ext cx="1480458" cy="8483798"/>
            <a:chOff x="896982" y="-3285309"/>
            <a:chExt cx="1480458" cy="8483798"/>
          </a:xfrm>
        </p:grpSpPr>
        <p:sp>
          <p:nvSpPr>
            <p:cNvPr id="15" name="TextBox 14">
              <a:extLst>
                <a:ext uri="{FF2B5EF4-FFF2-40B4-BE49-F238E27FC236}">
                  <a16:creationId xmlns:a16="http://schemas.microsoft.com/office/drawing/2014/main" id="{8AA39E0D-05E4-9347-324F-B47B12FDCCCB}"/>
                </a:ext>
              </a:extLst>
            </p:cNvPr>
            <p:cNvSpPr txBox="1"/>
            <p:nvPr/>
          </p:nvSpPr>
          <p:spPr>
            <a:xfrm>
              <a:off x="896982" y="2551611"/>
              <a:ext cx="1480458" cy="2646878"/>
            </a:xfrm>
            <a:prstGeom prst="rect">
              <a:avLst/>
            </a:prstGeom>
            <a:noFill/>
          </p:spPr>
          <p:txBody>
            <a:bodyPr wrap="square" rtlCol="0">
              <a:spAutoFit/>
            </a:bodyPr>
            <a:lstStyle/>
            <a:p>
              <a:r>
                <a:rPr lang="en-IN" sz="16600" dirty="0">
                  <a:ln>
                    <a:solidFill>
                      <a:schemeClr val="bg1"/>
                    </a:solidFill>
                  </a:ln>
                  <a:solidFill>
                    <a:srgbClr val="00B0F0"/>
                  </a:solidFill>
                  <a:effectLst>
                    <a:outerShdw blurRad="50800" dist="63500" dir="2700000" sx="107000" sy="107000" algn="tl" rotWithShape="0">
                      <a:prstClr val="black">
                        <a:alpha val="40000"/>
                      </a:prstClr>
                    </a:outerShdw>
                  </a:effectLst>
                  <a:latin typeface="Tw Cen MT Condensed Extra Bold" panose="020B0803020202020204" pitchFamily="34" charset="0"/>
                </a:rPr>
                <a:t>A</a:t>
              </a:r>
            </a:p>
          </p:txBody>
        </p:sp>
        <p:sp>
          <p:nvSpPr>
            <p:cNvPr id="16" name="Oval 15">
              <a:extLst>
                <a:ext uri="{FF2B5EF4-FFF2-40B4-BE49-F238E27FC236}">
                  <a16:creationId xmlns:a16="http://schemas.microsoft.com/office/drawing/2014/main" id="{639C5596-BA58-E615-3462-F4D6ACC6924B}"/>
                </a:ext>
              </a:extLst>
            </p:cNvPr>
            <p:cNvSpPr/>
            <p:nvPr/>
          </p:nvSpPr>
          <p:spPr>
            <a:xfrm>
              <a:off x="1441268" y="3263535"/>
              <a:ext cx="182880" cy="191589"/>
            </a:xfrm>
            <a:prstGeom prst="ellipse">
              <a:avLst/>
            </a:prstGeom>
            <a:solidFill>
              <a:schemeClr val="bg1"/>
            </a:solidFill>
            <a:ln>
              <a:noFill/>
            </a:ln>
            <a:effectLst>
              <a:innerShdw blurRad="63500" dist="50800" dir="16200000">
                <a:prstClr val="black">
                  <a:alpha val="50000"/>
                </a:prst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7" name="Straight Connector 16">
              <a:extLst>
                <a:ext uri="{FF2B5EF4-FFF2-40B4-BE49-F238E27FC236}">
                  <a16:creationId xmlns:a16="http://schemas.microsoft.com/office/drawing/2014/main" id="{42F15BC5-8EAE-0694-DAA6-9D7FE6C99325}"/>
                </a:ext>
              </a:extLst>
            </p:cNvPr>
            <p:cNvCxnSpPr/>
            <p:nvPr/>
          </p:nvCxnSpPr>
          <p:spPr>
            <a:xfrm>
              <a:off x="1463040" y="-3285309"/>
              <a:ext cx="69668" cy="657061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Freeform: Shape 17">
              <a:extLst>
                <a:ext uri="{FF2B5EF4-FFF2-40B4-BE49-F238E27FC236}">
                  <a16:creationId xmlns:a16="http://schemas.microsoft.com/office/drawing/2014/main" id="{7A1D52F7-6650-B0E3-2D1B-0A1C049B8C48}"/>
                </a:ext>
              </a:extLst>
            </p:cNvPr>
            <p:cNvSpPr/>
            <p:nvPr/>
          </p:nvSpPr>
          <p:spPr>
            <a:xfrm>
              <a:off x="1502797" y="3036986"/>
              <a:ext cx="135172" cy="215097"/>
            </a:xfrm>
            <a:custGeom>
              <a:avLst/>
              <a:gdLst>
                <a:gd name="connsiteX0" fmla="*/ 47707 w 135172"/>
                <a:gd name="connsiteY0" fmla="*/ 215097 h 215097"/>
                <a:gd name="connsiteX1" fmla="*/ 31805 w 135172"/>
                <a:gd name="connsiteY1" fmla="*/ 175341 h 215097"/>
                <a:gd name="connsiteX2" fmla="*/ 0 w 135172"/>
                <a:gd name="connsiteY2" fmla="*/ 127633 h 215097"/>
                <a:gd name="connsiteX3" fmla="*/ 7951 w 135172"/>
                <a:gd name="connsiteY3" fmla="*/ 167390 h 215097"/>
                <a:gd name="connsiteX4" fmla="*/ 31805 w 135172"/>
                <a:gd name="connsiteY4" fmla="*/ 151487 h 215097"/>
                <a:gd name="connsiteX5" fmla="*/ 95415 w 135172"/>
                <a:gd name="connsiteY5" fmla="*/ 87877 h 215097"/>
                <a:gd name="connsiteX6" fmla="*/ 135172 w 135172"/>
                <a:gd name="connsiteY6" fmla="*/ 48120 h 215097"/>
                <a:gd name="connsiteX7" fmla="*/ 111318 w 135172"/>
                <a:gd name="connsiteY7" fmla="*/ 32217 h 215097"/>
                <a:gd name="connsiteX8" fmla="*/ 63610 w 135172"/>
                <a:gd name="connsiteY8" fmla="*/ 412 h 215097"/>
                <a:gd name="connsiteX9" fmla="*/ 47707 w 135172"/>
                <a:gd name="connsiteY9" fmla="*/ 16315 h 21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5172" h="215097">
                  <a:moveTo>
                    <a:pt x="47707" y="215097"/>
                  </a:moveTo>
                  <a:cubicBezTo>
                    <a:pt x="42406" y="201845"/>
                    <a:pt x="38639" y="187871"/>
                    <a:pt x="31805" y="175341"/>
                  </a:cubicBezTo>
                  <a:cubicBezTo>
                    <a:pt x="22653" y="158562"/>
                    <a:pt x="0" y="127633"/>
                    <a:pt x="0" y="127633"/>
                  </a:cubicBezTo>
                  <a:cubicBezTo>
                    <a:pt x="2650" y="140885"/>
                    <a:pt x="-2861" y="159281"/>
                    <a:pt x="7951" y="167390"/>
                  </a:cubicBezTo>
                  <a:cubicBezTo>
                    <a:pt x="15596" y="173124"/>
                    <a:pt x="24734" y="157915"/>
                    <a:pt x="31805" y="151487"/>
                  </a:cubicBezTo>
                  <a:cubicBezTo>
                    <a:pt x="53993" y="131316"/>
                    <a:pt x="75244" y="110065"/>
                    <a:pt x="95415" y="87877"/>
                  </a:cubicBezTo>
                  <a:cubicBezTo>
                    <a:pt x="136191" y="43023"/>
                    <a:pt x="83794" y="82373"/>
                    <a:pt x="135172" y="48120"/>
                  </a:cubicBezTo>
                  <a:cubicBezTo>
                    <a:pt x="127221" y="42819"/>
                    <a:pt x="118659" y="38335"/>
                    <a:pt x="111318" y="32217"/>
                  </a:cubicBezTo>
                  <a:cubicBezTo>
                    <a:pt x="100640" y="23319"/>
                    <a:pt x="83893" y="-3644"/>
                    <a:pt x="63610" y="412"/>
                  </a:cubicBezTo>
                  <a:cubicBezTo>
                    <a:pt x="56259" y="1882"/>
                    <a:pt x="53008" y="11014"/>
                    <a:pt x="47707" y="16315"/>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9" name="Group 18">
            <a:extLst>
              <a:ext uri="{FF2B5EF4-FFF2-40B4-BE49-F238E27FC236}">
                <a16:creationId xmlns:a16="http://schemas.microsoft.com/office/drawing/2014/main" id="{B2DB3E92-5ED3-5A63-1C57-89460E016C00}"/>
              </a:ext>
            </a:extLst>
          </p:cNvPr>
          <p:cNvGrpSpPr/>
          <p:nvPr/>
        </p:nvGrpSpPr>
        <p:grpSpPr>
          <a:xfrm>
            <a:off x="3341631" y="-3427107"/>
            <a:ext cx="1480458" cy="8483798"/>
            <a:chOff x="896982" y="-3285309"/>
            <a:chExt cx="1480458" cy="8483798"/>
          </a:xfrm>
        </p:grpSpPr>
        <p:sp>
          <p:nvSpPr>
            <p:cNvPr id="20" name="TextBox 19">
              <a:extLst>
                <a:ext uri="{FF2B5EF4-FFF2-40B4-BE49-F238E27FC236}">
                  <a16:creationId xmlns:a16="http://schemas.microsoft.com/office/drawing/2014/main" id="{3423193E-263C-D1A0-9566-2D139086D375}"/>
                </a:ext>
              </a:extLst>
            </p:cNvPr>
            <p:cNvSpPr txBox="1"/>
            <p:nvPr/>
          </p:nvSpPr>
          <p:spPr>
            <a:xfrm>
              <a:off x="896982" y="2551611"/>
              <a:ext cx="1480458" cy="2646878"/>
            </a:xfrm>
            <a:prstGeom prst="rect">
              <a:avLst/>
            </a:prstGeom>
            <a:noFill/>
          </p:spPr>
          <p:txBody>
            <a:bodyPr wrap="square" rtlCol="0">
              <a:spAutoFit/>
            </a:bodyPr>
            <a:lstStyle/>
            <a:p>
              <a:r>
                <a:rPr lang="en-IN" sz="16600" dirty="0">
                  <a:ln>
                    <a:solidFill>
                      <a:schemeClr val="bg1"/>
                    </a:solidFill>
                  </a:ln>
                  <a:solidFill>
                    <a:schemeClr val="accent5">
                      <a:lumMod val="50000"/>
                    </a:schemeClr>
                  </a:solidFill>
                  <a:effectLst>
                    <a:outerShdw blurRad="50800" dist="63500" dir="2700000" sx="107000" sy="107000" algn="tl" rotWithShape="0">
                      <a:prstClr val="black">
                        <a:alpha val="40000"/>
                      </a:prstClr>
                    </a:outerShdw>
                  </a:effectLst>
                  <a:latin typeface="Tw Cen MT Condensed Extra Bold" panose="020B0803020202020204" pitchFamily="34" charset="0"/>
                </a:rPr>
                <a:t>S</a:t>
              </a:r>
            </a:p>
          </p:txBody>
        </p:sp>
        <p:sp>
          <p:nvSpPr>
            <p:cNvPr id="21" name="Oval 20">
              <a:extLst>
                <a:ext uri="{FF2B5EF4-FFF2-40B4-BE49-F238E27FC236}">
                  <a16:creationId xmlns:a16="http://schemas.microsoft.com/office/drawing/2014/main" id="{4EA38B76-B8D0-9F34-18CE-7204750A9006}"/>
                </a:ext>
              </a:extLst>
            </p:cNvPr>
            <p:cNvSpPr/>
            <p:nvPr/>
          </p:nvSpPr>
          <p:spPr>
            <a:xfrm>
              <a:off x="1441268" y="3263535"/>
              <a:ext cx="182880" cy="191589"/>
            </a:xfrm>
            <a:prstGeom prst="ellipse">
              <a:avLst/>
            </a:prstGeom>
            <a:solidFill>
              <a:schemeClr val="bg1"/>
            </a:solidFill>
            <a:ln>
              <a:noFill/>
            </a:ln>
            <a:effectLst>
              <a:innerShdw blurRad="63500" dist="50800" dir="16200000">
                <a:prstClr val="black">
                  <a:alpha val="50000"/>
                </a:prst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2" name="Straight Connector 21">
              <a:extLst>
                <a:ext uri="{FF2B5EF4-FFF2-40B4-BE49-F238E27FC236}">
                  <a16:creationId xmlns:a16="http://schemas.microsoft.com/office/drawing/2014/main" id="{5BBC392A-729A-BA81-208A-1C398C76F45E}"/>
                </a:ext>
              </a:extLst>
            </p:cNvPr>
            <p:cNvCxnSpPr/>
            <p:nvPr/>
          </p:nvCxnSpPr>
          <p:spPr>
            <a:xfrm>
              <a:off x="1463040" y="-3285309"/>
              <a:ext cx="69668" cy="657061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Freeform: Shape 22">
              <a:extLst>
                <a:ext uri="{FF2B5EF4-FFF2-40B4-BE49-F238E27FC236}">
                  <a16:creationId xmlns:a16="http://schemas.microsoft.com/office/drawing/2014/main" id="{D2036174-6064-794D-E655-4399EEF6CCC3}"/>
                </a:ext>
              </a:extLst>
            </p:cNvPr>
            <p:cNvSpPr/>
            <p:nvPr/>
          </p:nvSpPr>
          <p:spPr>
            <a:xfrm>
              <a:off x="1502797" y="3036986"/>
              <a:ext cx="135172" cy="215097"/>
            </a:xfrm>
            <a:custGeom>
              <a:avLst/>
              <a:gdLst>
                <a:gd name="connsiteX0" fmla="*/ 47707 w 135172"/>
                <a:gd name="connsiteY0" fmla="*/ 215097 h 215097"/>
                <a:gd name="connsiteX1" fmla="*/ 31805 w 135172"/>
                <a:gd name="connsiteY1" fmla="*/ 175341 h 215097"/>
                <a:gd name="connsiteX2" fmla="*/ 0 w 135172"/>
                <a:gd name="connsiteY2" fmla="*/ 127633 h 215097"/>
                <a:gd name="connsiteX3" fmla="*/ 7951 w 135172"/>
                <a:gd name="connsiteY3" fmla="*/ 167390 h 215097"/>
                <a:gd name="connsiteX4" fmla="*/ 31805 w 135172"/>
                <a:gd name="connsiteY4" fmla="*/ 151487 h 215097"/>
                <a:gd name="connsiteX5" fmla="*/ 95415 w 135172"/>
                <a:gd name="connsiteY5" fmla="*/ 87877 h 215097"/>
                <a:gd name="connsiteX6" fmla="*/ 135172 w 135172"/>
                <a:gd name="connsiteY6" fmla="*/ 48120 h 215097"/>
                <a:gd name="connsiteX7" fmla="*/ 111318 w 135172"/>
                <a:gd name="connsiteY7" fmla="*/ 32217 h 215097"/>
                <a:gd name="connsiteX8" fmla="*/ 63610 w 135172"/>
                <a:gd name="connsiteY8" fmla="*/ 412 h 215097"/>
                <a:gd name="connsiteX9" fmla="*/ 47707 w 135172"/>
                <a:gd name="connsiteY9" fmla="*/ 16315 h 21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5172" h="215097">
                  <a:moveTo>
                    <a:pt x="47707" y="215097"/>
                  </a:moveTo>
                  <a:cubicBezTo>
                    <a:pt x="42406" y="201845"/>
                    <a:pt x="38639" y="187871"/>
                    <a:pt x="31805" y="175341"/>
                  </a:cubicBezTo>
                  <a:cubicBezTo>
                    <a:pt x="22653" y="158562"/>
                    <a:pt x="0" y="127633"/>
                    <a:pt x="0" y="127633"/>
                  </a:cubicBezTo>
                  <a:cubicBezTo>
                    <a:pt x="2650" y="140885"/>
                    <a:pt x="-2861" y="159281"/>
                    <a:pt x="7951" y="167390"/>
                  </a:cubicBezTo>
                  <a:cubicBezTo>
                    <a:pt x="15596" y="173124"/>
                    <a:pt x="24734" y="157915"/>
                    <a:pt x="31805" y="151487"/>
                  </a:cubicBezTo>
                  <a:cubicBezTo>
                    <a:pt x="53993" y="131316"/>
                    <a:pt x="75244" y="110065"/>
                    <a:pt x="95415" y="87877"/>
                  </a:cubicBezTo>
                  <a:cubicBezTo>
                    <a:pt x="136191" y="43023"/>
                    <a:pt x="83794" y="82373"/>
                    <a:pt x="135172" y="48120"/>
                  </a:cubicBezTo>
                  <a:cubicBezTo>
                    <a:pt x="127221" y="42819"/>
                    <a:pt x="118659" y="38335"/>
                    <a:pt x="111318" y="32217"/>
                  </a:cubicBezTo>
                  <a:cubicBezTo>
                    <a:pt x="100640" y="23319"/>
                    <a:pt x="83893" y="-3644"/>
                    <a:pt x="63610" y="412"/>
                  </a:cubicBezTo>
                  <a:cubicBezTo>
                    <a:pt x="56259" y="1882"/>
                    <a:pt x="53008" y="11014"/>
                    <a:pt x="47707" y="16315"/>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24" name="Group 23">
            <a:extLst>
              <a:ext uri="{FF2B5EF4-FFF2-40B4-BE49-F238E27FC236}">
                <a16:creationId xmlns:a16="http://schemas.microsoft.com/office/drawing/2014/main" id="{DF6285E2-73BD-EE5D-8460-7230023D7268}"/>
              </a:ext>
            </a:extLst>
          </p:cNvPr>
          <p:cNvGrpSpPr/>
          <p:nvPr/>
        </p:nvGrpSpPr>
        <p:grpSpPr>
          <a:xfrm>
            <a:off x="4471196" y="-2932801"/>
            <a:ext cx="1480458" cy="8474867"/>
            <a:chOff x="897740" y="-3285309"/>
            <a:chExt cx="1480458" cy="8474867"/>
          </a:xfrm>
        </p:grpSpPr>
        <p:sp>
          <p:nvSpPr>
            <p:cNvPr id="25" name="TextBox 24">
              <a:extLst>
                <a:ext uri="{FF2B5EF4-FFF2-40B4-BE49-F238E27FC236}">
                  <a16:creationId xmlns:a16="http://schemas.microsoft.com/office/drawing/2014/main" id="{77C59F4F-1AC6-5F24-2EA2-F124BA172964}"/>
                </a:ext>
              </a:extLst>
            </p:cNvPr>
            <p:cNvSpPr txBox="1"/>
            <p:nvPr/>
          </p:nvSpPr>
          <p:spPr>
            <a:xfrm>
              <a:off x="897740" y="2542680"/>
              <a:ext cx="1480458" cy="2646878"/>
            </a:xfrm>
            <a:prstGeom prst="rect">
              <a:avLst/>
            </a:prstGeom>
            <a:noFill/>
          </p:spPr>
          <p:txBody>
            <a:bodyPr wrap="square" rtlCol="0">
              <a:spAutoFit/>
            </a:bodyPr>
            <a:lstStyle/>
            <a:p>
              <a:r>
                <a:rPr lang="en-IN" sz="16600" dirty="0">
                  <a:ln>
                    <a:solidFill>
                      <a:schemeClr val="bg1"/>
                    </a:solidFill>
                  </a:ln>
                  <a:solidFill>
                    <a:srgbClr val="92D050"/>
                  </a:solidFill>
                  <a:effectLst>
                    <a:outerShdw blurRad="50800" dist="63500" dir="2700000" sx="107000" sy="107000" algn="tl" rotWithShape="0">
                      <a:prstClr val="black">
                        <a:alpha val="40000"/>
                      </a:prstClr>
                    </a:outerShdw>
                  </a:effectLst>
                  <a:latin typeface="Tw Cen MT Condensed Extra Bold" panose="020B0803020202020204" pitchFamily="34" charset="0"/>
                </a:rPr>
                <a:t>T</a:t>
              </a:r>
            </a:p>
          </p:txBody>
        </p:sp>
        <p:sp>
          <p:nvSpPr>
            <p:cNvPr id="26" name="Oval 25">
              <a:extLst>
                <a:ext uri="{FF2B5EF4-FFF2-40B4-BE49-F238E27FC236}">
                  <a16:creationId xmlns:a16="http://schemas.microsoft.com/office/drawing/2014/main" id="{2EA6FB53-C71D-0B5F-83DD-D7DD8EA03F34}"/>
                </a:ext>
              </a:extLst>
            </p:cNvPr>
            <p:cNvSpPr/>
            <p:nvPr/>
          </p:nvSpPr>
          <p:spPr>
            <a:xfrm>
              <a:off x="1441268" y="3263535"/>
              <a:ext cx="182880" cy="191589"/>
            </a:xfrm>
            <a:prstGeom prst="ellipse">
              <a:avLst/>
            </a:prstGeom>
            <a:solidFill>
              <a:schemeClr val="bg1"/>
            </a:solidFill>
            <a:ln>
              <a:noFill/>
            </a:ln>
            <a:effectLst>
              <a:innerShdw blurRad="63500" dist="50800" dir="16200000">
                <a:prstClr val="black">
                  <a:alpha val="50000"/>
                </a:prst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7" name="Straight Connector 26">
              <a:extLst>
                <a:ext uri="{FF2B5EF4-FFF2-40B4-BE49-F238E27FC236}">
                  <a16:creationId xmlns:a16="http://schemas.microsoft.com/office/drawing/2014/main" id="{E5A1284C-80B3-31B8-B8B2-5977A7122A9E}"/>
                </a:ext>
              </a:extLst>
            </p:cNvPr>
            <p:cNvCxnSpPr/>
            <p:nvPr/>
          </p:nvCxnSpPr>
          <p:spPr>
            <a:xfrm>
              <a:off x="1463040" y="-3285309"/>
              <a:ext cx="69668" cy="657061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Freeform: Shape 27">
              <a:extLst>
                <a:ext uri="{FF2B5EF4-FFF2-40B4-BE49-F238E27FC236}">
                  <a16:creationId xmlns:a16="http://schemas.microsoft.com/office/drawing/2014/main" id="{1B9FB7FB-5B69-49E1-AA33-076AFFBDA7ED}"/>
                </a:ext>
              </a:extLst>
            </p:cNvPr>
            <p:cNvSpPr/>
            <p:nvPr/>
          </p:nvSpPr>
          <p:spPr>
            <a:xfrm>
              <a:off x="1502797" y="3036986"/>
              <a:ext cx="135172" cy="215097"/>
            </a:xfrm>
            <a:custGeom>
              <a:avLst/>
              <a:gdLst>
                <a:gd name="connsiteX0" fmla="*/ 47707 w 135172"/>
                <a:gd name="connsiteY0" fmla="*/ 215097 h 215097"/>
                <a:gd name="connsiteX1" fmla="*/ 31805 w 135172"/>
                <a:gd name="connsiteY1" fmla="*/ 175341 h 215097"/>
                <a:gd name="connsiteX2" fmla="*/ 0 w 135172"/>
                <a:gd name="connsiteY2" fmla="*/ 127633 h 215097"/>
                <a:gd name="connsiteX3" fmla="*/ 7951 w 135172"/>
                <a:gd name="connsiteY3" fmla="*/ 167390 h 215097"/>
                <a:gd name="connsiteX4" fmla="*/ 31805 w 135172"/>
                <a:gd name="connsiteY4" fmla="*/ 151487 h 215097"/>
                <a:gd name="connsiteX5" fmla="*/ 95415 w 135172"/>
                <a:gd name="connsiteY5" fmla="*/ 87877 h 215097"/>
                <a:gd name="connsiteX6" fmla="*/ 135172 w 135172"/>
                <a:gd name="connsiteY6" fmla="*/ 48120 h 215097"/>
                <a:gd name="connsiteX7" fmla="*/ 111318 w 135172"/>
                <a:gd name="connsiteY7" fmla="*/ 32217 h 215097"/>
                <a:gd name="connsiteX8" fmla="*/ 63610 w 135172"/>
                <a:gd name="connsiteY8" fmla="*/ 412 h 215097"/>
                <a:gd name="connsiteX9" fmla="*/ 47707 w 135172"/>
                <a:gd name="connsiteY9" fmla="*/ 16315 h 21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5172" h="215097">
                  <a:moveTo>
                    <a:pt x="47707" y="215097"/>
                  </a:moveTo>
                  <a:cubicBezTo>
                    <a:pt x="42406" y="201845"/>
                    <a:pt x="38639" y="187871"/>
                    <a:pt x="31805" y="175341"/>
                  </a:cubicBezTo>
                  <a:cubicBezTo>
                    <a:pt x="22653" y="158562"/>
                    <a:pt x="0" y="127633"/>
                    <a:pt x="0" y="127633"/>
                  </a:cubicBezTo>
                  <a:cubicBezTo>
                    <a:pt x="2650" y="140885"/>
                    <a:pt x="-2861" y="159281"/>
                    <a:pt x="7951" y="167390"/>
                  </a:cubicBezTo>
                  <a:cubicBezTo>
                    <a:pt x="15596" y="173124"/>
                    <a:pt x="24734" y="157915"/>
                    <a:pt x="31805" y="151487"/>
                  </a:cubicBezTo>
                  <a:cubicBezTo>
                    <a:pt x="53993" y="131316"/>
                    <a:pt x="75244" y="110065"/>
                    <a:pt x="95415" y="87877"/>
                  </a:cubicBezTo>
                  <a:cubicBezTo>
                    <a:pt x="136191" y="43023"/>
                    <a:pt x="83794" y="82373"/>
                    <a:pt x="135172" y="48120"/>
                  </a:cubicBezTo>
                  <a:cubicBezTo>
                    <a:pt x="127221" y="42819"/>
                    <a:pt x="118659" y="38335"/>
                    <a:pt x="111318" y="32217"/>
                  </a:cubicBezTo>
                  <a:cubicBezTo>
                    <a:pt x="100640" y="23319"/>
                    <a:pt x="83893" y="-3644"/>
                    <a:pt x="63610" y="412"/>
                  </a:cubicBezTo>
                  <a:cubicBezTo>
                    <a:pt x="56259" y="1882"/>
                    <a:pt x="53008" y="11014"/>
                    <a:pt x="47707" y="16315"/>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29" name="Group 28">
            <a:extLst>
              <a:ext uri="{FF2B5EF4-FFF2-40B4-BE49-F238E27FC236}">
                <a16:creationId xmlns:a16="http://schemas.microsoft.com/office/drawing/2014/main" id="{10642855-1A1A-7D63-8409-CCCE1126C15A}"/>
              </a:ext>
            </a:extLst>
          </p:cNvPr>
          <p:cNvGrpSpPr/>
          <p:nvPr/>
        </p:nvGrpSpPr>
        <p:grpSpPr>
          <a:xfrm>
            <a:off x="5412011" y="-3750460"/>
            <a:ext cx="1480458" cy="8474867"/>
            <a:chOff x="897740" y="-3285309"/>
            <a:chExt cx="1480458" cy="8474867"/>
          </a:xfrm>
        </p:grpSpPr>
        <p:sp>
          <p:nvSpPr>
            <p:cNvPr id="30" name="TextBox 29">
              <a:extLst>
                <a:ext uri="{FF2B5EF4-FFF2-40B4-BE49-F238E27FC236}">
                  <a16:creationId xmlns:a16="http://schemas.microsoft.com/office/drawing/2014/main" id="{F386B673-808C-8D93-173A-329EA93F941E}"/>
                </a:ext>
              </a:extLst>
            </p:cNvPr>
            <p:cNvSpPr txBox="1"/>
            <p:nvPr/>
          </p:nvSpPr>
          <p:spPr>
            <a:xfrm>
              <a:off x="897740" y="2542680"/>
              <a:ext cx="1480458" cy="2646878"/>
            </a:xfrm>
            <a:prstGeom prst="rect">
              <a:avLst/>
            </a:prstGeom>
            <a:noFill/>
          </p:spPr>
          <p:txBody>
            <a:bodyPr wrap="square" rtlCol="0">
              <a:spAutoFit/>
            </a:bodyPr>
            <a:lstStyle/>
            <a:p>
              <a:r>
                <a:rPr lang="en-IN" sz="16600" dirty="0">
                  <a:ln>
                    <a:solidFill>
                      <a:schemeClr val="bg1"/>
                    </a:solidFill>
                  </a:ln>
                  <a:solidFill>
                    <a:srgbClr val="FFFF00"/>
                  </a:solidFill>
                  <a:effectLst>
                    <a:outerShdw blurRad="50800" dist="63500" dir="2700000" sx="107000" sy="107000" algn="tl" rotWithShape="0">
                      <a:prstClr val="black">
                        <a:alpha val="40000"/>
                      </a:prstClr>
                    </a:outerShdw>
                  </a:effectLst>
                  <a:latin typeface="Tw Cen MT Condensed Extra Bold" panose="020B0803020202020204" pitchFamily="34" charset="0"/>
                </a:rPr>
                <a:t>R</a:t>
              </a:r>
            </a:p>
          </p:txBody>
        </p:sp>
        <p:sp>
          <p:nvSpPr>
            <p:cNvPr id="31" name="Oval 30">
              <a:extLst>
                <a:ext uri="{FF2B5EF4-FFF2-40B4-BE49-F238E27FC236}">
                  <a16:creationId xmlns:a16="http://schemas.microsoft.com/office/drawing/2014/main" id="{DA6028B5-7559-314A-01DF-0A07ED838DEF}"/>
                </a:ext>
              </a:extLst>
            </p:cNvPr>
            <p:cNvSpPr/>
            <p:nvPr/>
          </p:nvSpPr>
          <p:spPr>
            <a:xfrm>
              <a:off x="1441268" y="3263535"/>
              <a:ext cx="182880" cy="191589"/>
            </a:xfrm>
            <a:prstGeom prst="ellipse">
              <a:avLst/>
            </a:prstGeom>
            <a:solidFill>
              <a:schemeClr val="bg1"/>
            </a:solidFill>
            <a:ln>
              <a:noFill/>
            </a:ln>
            <a:effectLst>
              <a:innerShdw blurRad="63500" dist="50800" dir="16200000">
                <a:prstClr val="black">
                  <a:alpha val="50000"/>
                </a:prst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32" name="Straight Connector 31">
              <a:extLst>
                <a:ext uri="{FF2B5EF4-FFF2-40B4-BE49-F238E27FC236}">
                  <a16:creationId xmlns:a16="http://schemas.microsoft.com/office/drawing/2014/main" id="{D7BCF40B-AEA8-10F4-E90A-CB152B583A67}"/>
                </a:ext>
              </a:extLst>
            </p:cNvPr>
            <p:cNvCxnSpPr/>
            <p:nvPr/>
          </p:nvCxnSpPr>
          <p:spPr>
            <a:xfrm>
              <a:off x="1463040" y="-3285309"/>
              <a:ext cx="69668" cy="657061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Freeform: Shape 32">
              <a:extLst>
                <a:ext uri="{FF2B5EF4-FFF2-40B4-BE49-F238E27FC236}">
                  <a16:creationId xmlns:a16="http://schemas.microsoft.com/office/drawing/2014/main" id="{C29F7A0D-8700-7017-F6B6-B46A98AC9F44}"/>
                </a:ext>
              </a:extLst>
            </p:cNvPr>
            <p:cNvSpPr/>
            <p:nvPr/>
          </p:nvSpPr>
          <p:spPr>
            <a:xfrm>
              <a:off x="1502797" y="3036986"/>
              <a:ext cx="135172" cy="215097"/>
            </a:xfrm>
            <a:custGeom>
              <a:avLst/>
              <a:gdLst>
                <a:gd name="connsiteX0" fmla="*/ 47707 w 135172"/>
                <a:gd name="connsiteY0" fmla="*/ 215097 h 215097"/>
                <a:gd name="connsiteX1" fmla="*/ 31805 w 135172"/>
                <a:gd name="connsiteY1" fmla="*/ 175341 h 215097"/>
                <a:gd name="connsiteX2" fmla="*/ 0 w 135172"/>
                <a:gd name="connsiteY2" fmla="*/ 127633 h 215097"/>
                <a:gd name="connsiteX3" fmla="*/ 7951 w 135172"/>
                <a:gd name="connsiteY3" fmla="*/ 167390 h 215097"/>
                <a:gd name="connsiteX4" fmla="*/ 31805 w 135172"/>
                <a:gd name="connsiteY4" fmla="*/ 151487 h 215097"/>
                <a:gd name="connsiteX5" fmla="*/ 95415 w 135172"/>
                <a:gd name="connsiteY5" fmla="*/ 87877 h 215097"/>
                <a:gd name="connsiteX6" fmla="*/ 135172 w 135172"/>
                <a:gd name="connsiteY6" fmla="*/ 48120 h 215097"/>
                <a:gd name="connsiteX7" fmla="*/ 111318 w 135172"/>
                <a:gd name="connsiteY7" fmla="*/ 32217 h 215097"/>
                <a:gd name="connsiteX8" fmla="*/ 63610 w 135172"/>
                <a:gd name="connsiteY8" fmla="*/ 412 h 215097"/>
                <a:gd name="connsiteX9" fmla="*/ 47707 w 135172"/>
                <a:gd name="connsiteY9" fmla="*/ 16315 h 21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5172" h="215097">
                  <a:moveTo>
                    <a:pt x="47707" y="215097"/>
                  </a:moveTo>
                  <a:cubicBezTo>
                    <a:pt x="42406" y="201845"/>
                    <a:pt x="38639" y="187871"/>
                    <a:pt x="31805" y="175341"/>
                  </a:cubicBezTo>
                  <a:cubicBezTo>
                    <a:pt x="22653" y="158562"/>
                    <a:pt x="0" y="127633"/>
                    <a:pt x="0" y="127633"/>
                  </a:cubicBezTo>
                  <a:cubicBezTo>
                    <a:pt x="2650" y="140885"/>
                    <a:pt x="-2861" y="159281"/>
                    <a:pt x="7951" y="167390"/>
                  </a:cubicBezTo>
                  <a:cubicBezTo>
                    <a:pt x="15596" y="173124"/>
                    <a:pt x="24734" y="157915"/>
                    <a:pt x="31805" y="151487"/>
                  </a:cubicBezTo>
                  <a:cubicBezTo>
                    <a:pt x="53993" y="131316"/>
                    <a:pt x="75244" y="110065"/>
                    <a:pt x="95415" y="87877"/>
                  </a:cubicBezTo>
                  <a:cubicBezTo>
                    <a:pt x="136191" y="43023"/>
                    <a:pt x="83794" y="82373"/>
                    <a:pt x="135172" y="48120"/>
                  </a:cubicBezTo>
                  <a:cubicBezTo>
                    <a:pt x="127221" y="42819"/>
                    <a:pt x="118659" y="38335"/>
                    <a:pt x="111318" y="32217"/>
                  </a:cubicBezTo>
                  <a:cubicBezTo>
                    <a:pt x="100640" y="23319"/>
                    <a:pt x="83893" y="-3644"/>
                    <a:pt x="63610" y="412"/>
                  </a:cubicBezTo>
                  <a:cubicBezTo>
                    <a:pt x="56259" y="1882"/>
                    <a:pt x="53008" y="11014"/>
                    <a:pt x="47707" y="16315"/>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2" name="Group 1">
            <a:extLst>
              <a:ext uri="{FF2B5EF4-FFF2-40B4-BE49-F238E27FC236}">
                <a16:creationId xmlns:a16="http://schemas.microsoft.com/office/drawing/2014/main" id="{752FD78C-F721-9F59-DD19-65F3F26FDF73}"/>
              </a:ext>
            </a:extLst>
          </p:cNvPr>
          <p:cNvGrpSpPr/>
          <p:nvPr/>
        </p:nvGrpSpPr>
        <p:grpSpPr>
          <a:xfrm>
            <a:off x="6445493" y="-2922105"/>
            <a:ext cx="1480458" cy="8474867"/>
            <a:chOff x="897740" y="-3285309"/>
            <a:chExt cx="1480458" cy="8474867"/>
          </a:xfrm>
        </p:grpSpPr>
        <p:sp>
          <p:nvSpPr>
            <p:cNvPr id="3" name="TextBox 2">
              <a:extLst>
                <a:ext uri="{FF2B5EF4-FFF2-40B4-BE49-F238E27FC236}">
                  <a16:creationId xmlns:a16="http://schemas.microsoft.com/office/drawing/2014/main" id="{853F2E67-A383-83F0-0C5F-DB28A1009F38}"/>
                </a:ext>
              </a:extLst>
            </p:cNvPr>
            <p:cNvSpPr txBox="1"/>
            <p:nvPr/>
          </p:nvSpPr>
          <p:spPr>
            <a:xfrm>
              <a:off x="897740" y="2542680"/>
              <a:ext cx="1480458" cy="2646878"/>
            </a:xfrm>
            <a:prstGeom prst="rect">
              <a:avLst/>
            </a:prstGeom>
            <a:noFill/>
          </p:spPr>
          <p:txBody>
            <a:bodyPr wrap="square" rtlCol="0">
              <a:spAutoFit/>
            </a:bodyPr>
            <a:lstStyle/>
            <a:p>
              <a:r>
                <a:rPr lang="en-IN" sz="16600" dirty="0">
                  <a:ln>
                    <a:solidFill>
                      <a:schemeClr val="bg1"/>
                    </a:solidFill>
                  </a:ln>
                  <a:solidFill>
                    <a:srgbClr val="FF33CC"/>
                  </a:solidFill>
                  <a:effectLst>
                    <a:outerShdw blurRad="50800" dist="63500" dir="2700000" sx="107000" sy="107000" algn="tl" rotWithShape="0">
                      <a:prstClr val="black">
                        <a:alpha val="40000"/>
                      </a:prstClr>
                    </a:outerShdw>
                  </a:effectLst>
                  <a:latin typeface="Tw Cen MT Condensed Extra Bold" panose="020B0803020202020204" pitchFamily="34" charset="0"/>
                </a:rPr>
                <a:t>A</a:t>
              </a:r>
            </a:p>
          </p:txBody>
        </p:sp>
        <p:sp>
          <p:nvSpPr>
            <p:cNvPr id="5" name="Oval 4">
              <a:extLst>
                <a:ext uri="{FF2B5EF4-FFF2-40B4-BE49-F238E27FC236}">
                  <a16:creationId xmlns:a16="http://schemas.microsoft.com/office/drawing/2014/main" id="{2825CCD3-333B-DCAE-BD2C-9CDCAAA09DFD}"/>
                </a:ext>
              </a:extLst>
            </p:cNvPr>
            <p:cNvSpPr/>
            <p:nvPr/>
          </p:nvSpPr>
          <p:spPr>
            <a:xfrm>
              <a:off x="1441268" y="3263535"/>
              <a:ext cx="182880" cy="191589"/>
            </a:xfrm>
            <a:prstGeom prst="ellipse">
              <a:avLst/>
            </a:prstGeom>
            <a:solidFill>
              <a:schemeClr val="bg1"/>
            </a:solidFill>
            <a:ln>
              <a:noFill/>
            </a:ln>
            <a:effectLst>
              <a:innerShdw blurRad="63500" dist="50800" dir="16200000">
                <a:prstClr val="black">
                  <a:alpha val="50000"/>
                </a:prst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6" name="Straight Connector 5">
              <a:extLst>
                <a:ext uri="{FF2B5EF4-FFF2-40B4-BE49-F238E27FC236}">
                  <a16:creationId xmlns:a16="http://schemas.microsoft.com/office/drawing/2014/main" id="{B09A0F0D-C88C-1407-A8A6-44DA6056103C}"/>
                </a:ext>
              </a:extLst>
            </p:cNvPr>
            <p:cNvCxnSpPr/>
            <p:nvPr/>
          </p:nvCxnSpPr>
          <p:spPr>
            <a:xfrm>
              <a:off x="1463040" y="-3285309"/>
              <a:ext cx="69668" cy="657061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Freeform: Shape 7">
              <a:extLst>
                <a:ext uri="{FF2B5EF4-FFF2-40B4-BE49-F238E27FC236}">
                  <a16:creationId xmlns:a16="http://schemas.microsoft.com/office/drawing/2014/main" id="{6318BA87-4E6B-96B9-0763-2194E34DD1B4}"/>
                </a:ext>
              </a:extLst>
            </p:cNvPr>
            <p:cNvSpPr/>
            <p:nvPr/>
          </p:nvSpPr>
          <p:spPr>
            <a:xfrm>
              <a:off x="1502797" y="3036986"/>
              <a:ext cx="135172" cy="215097"/>
            </a:xfrm>
            <a:custGeom>
              <a:avLst/>
              <a:gdLst>
                <a:gd name="connsiteX0" fmla="*/ 47707 w 135172"/>
                <a:gd name="connsiteY0" fmla="*/ 215097 h 215097"/>
                <a:gd name="connsiteX1" fmla="*/ 31805 w 135172"/>
                <a:gd name="connsiteY1" fmla="*/ 175341 h 215097"/>
                <a:gd name="connsiteX2" fmla="*/ 0 w 135172"/>
                <a:gd name="connsiteY2" fmla="*/ 127633 h 215097"/>
                <a:gd name="connsiteX3" fmla="*/ 7951 w 135172"/>
                <a:gd name="connsiteY3" fmla="*/ 167390 h 215097"/>
                <a:gd name="connsiteX4" fmla="*/ 31805 w 135172"/>
                <a:gd name="connsiteY4" fmla="*/ 151487 h 215097"/>
                <a:gd name="connsiteX5" fmla="*/ 95415 w 135172"/>
                <a:gd name="connsiteY5" fmla="*/ 87877 h 215097"/>
                <a:gd name="connsiteX6" fmla="*/ 135172 w 135172"/>
                <a:gd name="connsiteY6" fmla="*/ 48120 h 215097"/>
                <a:gd name="connsiteX7" fmla="*/ 111318 w 135172"/>
                <a:gd name="connsiteY7" fmla="*/ 32217 h 215097"/>
                <a:gd name="connsiteX8" fmla="*/ 63610 w 135172"/>
                <a:gd name="connsiteY8" fmla="*/ 412 h 215097"/>
                <a:gd name="connsiteX9" fmla="*/ 47707 w 135172"/>
                <a:gd name="connsiteY9" fmla="*/ 16315 h 21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5172" h="215097">
                  <a:moveTo>
                    <a:pt x="47707" y="215097"/>
                  </a:moveTo>
                  <a:cubicBezTo>
                    <a:pt x="42406" y="201845"/>
                    <a:pt x="38639" y="187871"/>
                    <a:pt x="31805" y="175341"/>
                  </a:cubicBezTo>
                  <a:cubicBezTo>
                    <a:pt x="22653" y="158562"/>
                    <a:pt x="0" y="127633"/>
                    <a:pt x="0" y="127633"/>
                  </a:cubicBezTo>
                  <a:cubicBezTo>
                    <a:pt x="2650" y="140885"/>
                    <a:pt x="-2861" y="159281"/>
                    <a:pt x="7951" y="167390"/>
                  </a:cubicBezTo>
                  <a:cubicBezTo>
                    <a:pt x="15596" y="173124"/>
                    <a:pt x="24734" y="157915"/>
                    <a:pt x="31805" y="151487"/>
                  </a:cubicBezTo>
                  <a:cubicBezTo>
                    <a:pt x="53993" y="131316"/>
                    <a:pt x="75244" y="110065"/>
                    <a:pt x="95415" y="87877"/>
                  </a:cubicBezTo>
                  <a:cubicBezTo>
                    <a:pt x="136191" y="43023"/>
                    <a:pt x="83794" y="82373"/>
                    <a:pt x="135172" y="48120"/>
                  </a:cubicBezTo>
                  <a:cubicBezTo>
                    <a:pt x="127221" y="42819"/>
                    <a:pt x="118659" y="38335"/>
                    <a:pt x="111318" y="32217"/>
                  </a:cubicBezTo>
                  <a:cubicBezTo>
                    <a:pt x="100640" y="23319"/>
                    <a:pt x="83893" y="-3644"/>
                    <a:pt x="63610" y="412"/>
                  </a:cubicBezTo>
                  <a:cubicBezTo>
                    <a:pt x="56259" y="1882"/>
                    <a:pt x="53008" y="11014"/>
                    <a:pt x="47707" y="16315"/>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D14BFEC7-8067-D119-B529-4952D5F5378F}"/>
              </a:ext>
            </a:extLst>
          </p:cNvPr>
          <p:cNvGrpSpPr/>
          <p:nvPr/>
        </p:nvGrpSpPr>
        <p:grpSpPr>
          <a:xfrm>
            <a:off x="7665740" y="-3310393"/>
            <a:ext cx="1480458" cy="8501559"/>
            <a:chOff x="883919" y="-3285309"/>
            <a:chExt cx="1480458" cy="8501559"/>
          </a:xfrm>
        </p:grpSpPr>
        <p:sp>
          <p:nvSpPr>
            <p:cNvPr id="10" name="TextBox 9">
              <a:extLst>
                <a:ext uri="{FF2B5EF4-FFF2-40B4-BE49-F238E27FC236}">
                  <a16:creationId xmlns:a16="http://schemas.microsoft.com/office/drawing/2014/main" id="{75901E57-7A67-D2A0-EFF3-4513AC80A256}"/>
                </a:ext>
              </a:extLst>
            </p:cNvPr>
            <p:cNvSpPr txBox="1"/>
            <p:nvPr/>
          </p:nvSpPr>
          <p:spPr>
            <a:xfrm>
              <a:off x="883919" y="2569372"/>
              <a:ext cx="1480458" cy="2646878"/>
            </a:xfrm>
            <a:prstGeom prst="rect">
              <a:avLst/>
            </a:prstGeom>
            <a:noFill/>
          </p:spPr>
          <p:txBody>
            <a:bodyPr wrap="square" rtlCol="0">
              <a:spAutoFit/>
            </a:bodyPr>
            <a:lstStyle/>
            <a:p>
              <a:r>
                <a:rPr lang="en-IN" sz="16600" dirty="0">
                  <a:ln>
                    <a:solidFill>
                      <a:schemeClr val="bg1"/>
                    </a:solidFill>
                  </a:ln>
                  <a:solidFill>
                    <a:schemeClr val="tx2">
                      <a:lumMod val="75000"/>
                    </a:schemeClr>
                  </a:solidFill>
                  <a:effectLst>
                    <a:outerShdw blurRad="50800" dist="63500" dir="2700000" sx="107000" sy="107000" algn="tl" rotWithShape="0">
                      <a:prstClr val="black">
                        <a:alpha val="40000"/>
                      </a:prstClr>
                    </a:outerShdw>
                  </a:effectLst>
                  <a:latin typeface="Tw Cen MT Condensed Extra Bold" panose="020B0803020202020204" pitchFamily="34" charset="0"/>
                </a:rPr>
                <a:t>C</a:t>
              </a:r>
            </a:p>
          </p:txBody>
        </p:sp>
        <p:sp>
          <p:nvSpPr>
            <p:cNvPr id="34" name="Oval 33">
              <a:extLst>
                <a:ext uri="{FF2B5EF4-FFF2-40B4-BE49-F238E27FC236}">
                  <a16:creationId xmlns:a16="http://schemas.microsoft.com/office/drawing/2014/main" id="{92A8F0B0-43AD-B169-852B-3E703437C44B}"/>
                </a:ext>
              </a:extLst>
            </p:cNvPr>
            <p:cNvSpPr/>
            <p:nvPr/>
          </p:nvSpPr>
          <p:spPr>
            <a:xfrm>
              <a:off x="1441268" y="3263535"/>
              <a:ext cx="182880" cy="191589"/>
            </a:xfrm>
            <a:prstGeom prst="ellipse">
              <a:avLst/>
            </a:prstGeom>
            <a:solidFill>
              <a:schemeClr val="bg1"/>
            </a:solidFill>
            <a:ln>
              <a:noFill/>
            </a:ln>
            <a:effectLst>
              <a:innerShdw blurRad="63500" dist="50800" dir="16200000">
                <a:prstClr val="black">
                  <a:alpha val="50000"/>
                </a:prst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35" name="Straight Connector 34">
              <a:extLst>
                <a:ext uri="{FF2B5EF4-FFF2-40B4-BE49-F238E27FC236}">
                  <a16:creationId xmlns:a16="http://schemas.microsoft.com/office/drawing/2014/main" id="{F7E8D2A9-E77B-161E-0A29-7B0435D7F5C2}"/>
                </a:ext>
              </a:extLst>
            </p:cNvPr>
            <p:cNvCxnSpPr/>
            <p:nvPr/>
          </p:nvCxnSpPr>
          <p:spPr>
            <a:xfrm>
              <a:off x="1463040" y="-3285309"/>
              <a:ext cx="69668" cy="657061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6" name="Freeform: Shape 35">
              <a:extLst>
                <a:ext uri="{FF2B5EF4-FFF2-40B4-BE49-F238E27FC236}">
                  <a16:creationId xmlns:a16="http://schemas.microsoft.com/office/drawing/2014/main" id="{B76EDC7F-B245-92A8-601F-5434EB730F30}"/>
                </a:ext>
              </a:extLst>
            </p:cNvPr>
            <p:cNvSpPr/>
            <p:nvPr/>
          </p:nvSpPr>
          <p:spPr>
            <a:xfrm>
              <a:off x="1502797" y="3036986"/>
              <a:ext cx="135172" cy="215097"/>
            </a:xfrm>
            <a:custGeom>
              <a:avLst/>
              <a:gdLst>
                <a:gd name="connsiteX0" fmla="*/ 47707 w 135172"/>
                <a:gd name="connsiteY0" fmla="*/ 215097 h 215097"/>
                <a:gd name="connsiteX1" fmla="*/ 31805 w 135172"/>
                <a:gd name="connsiteY1" fmla="*/ 175341 h 215097"/>
                <a:gd name="connsiteX2" fmla="*/ 0 w 135172"/>
                <a:gd name="connsiteY2" fmla="*/ 127633 h 215097"/>
                <a:gd name="connsiteX3" fmla="*/ 7951 w 135172"/>
                <a:gd name="connsiteY3" fmla="*/ 167390 h 215097"/>
                <a:gd name="connsiteX4" fmla="*/ 31805 w 135172"/>
                <a:gd name="connsiteY4" fmla="*/ 151487 h 215097"/>
                <a:gd name="connsiteX5" fmla="*/ 95415 w 135172"/>
                <a:gd name="connsiteY5" fmla="*/ 87877 h 215097"/>
                <a:gd name="connsiteX6" fmla="*/ 135172 w 135172"/>
                <a:gd name="connsiteY6" fmla="*/ 48120 h 215097"/>
                <a:gd name="connsiteX7" fmla="*/ 111318 w 135172"/>
                <a:gd name="connsiteY7" fmla="*/ 32217 h 215097"/>
                <a:gd name="connsiteX8" fmla="*/ 63610 w 135172"/>
                <a:gd name="connsiteY8" fmla="*/ 412 h 215097"/>
                <a:gd name="connsiteX9" fmla="*/ 47707 w 135172"/>
                <a:gd name="connsiteY9" fmla="*/ 16315 h 21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5172" h="215097">
                  <a:moveTo>
                    <a:pt x="47707" y="215097"/>
                  </a:moveTo>
                  <a:cubicBezTo>
                    <a:pt x="42406" y="201845"/>
                    <a:pt x="38639" y="187871"/>
                    <a:pt x="31805" y="175341"/>
                  </a:cubicBezTo>
                  <a:cubicBezTo>
                    <a:pt x="22653" y="158562"/>
                    <a:pt x="0" y="127633"/>
                    <a:pt x="0" y="127633"/>
                  </a:cubicBezTo>
                  <a:cubicBezTo>
                    <a:pt x="2650" y="140885"/>
                    <a:pt x="-2861" y="159281"/>
                    <a:pt x="7951" y="167390"/>
                  </a:cubicBezTo>
                  <a:cubicBezTo>
                    <a:pt x="15596" y="173124"/>
                    <a:pt x="24734" y="157915"/>
                    <a:pt x="31805" y="151487"/>
                  </a:cubicBezTo>
                  <a:cubicBezTo>
                    <a:pt x="53993" y="131316"/>
                    <a:pt x="75244" y="110065"/>
                    <a:pt x="95415" y="87877"/>
                  </a:cubicBezTo>
                  <a:cubicBezTo>
                    <a:pt x="136191" y="43023"/>
                    <a:pt x="83794" y="82373"/>
                    <a:pt x="135172" y="48120"/>
                  </a:cubicBezTo>
                  <a:cubicBezTo>
                    <a:pt x="127221" y="42819"/>
                    <a:pt x="118659" y="38335"/>
                    <a:pt x="111318" y="32217"/>
                  </a:cubicBezTo>
                  <a:cubicBezTo>
                    <a:pt x="100640" y="23319"/>
                    <a:pt x="83893" y="-3644"/>
                    <a:pt x="63610" y="412"/>
                  </a:cubicBezTo>
                  <a:cubicBezTo>
                    <a:pt x="56259" y="1882"/>
                    <a:pt x="53008" y="11014"/>
                    <a:pt x="47707" y="16315"/>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37" name="Group 36">
            <a:extLst>
              <a:ext uri="{FF2B5EF4-FFF2-40B4-BE49-F238E27FC236}">
                <a16:creationId xmlns:a16="http://schemas.microsoft.com/office/drawing/2014/main" id="{604FC102-27E3-28C7-1EDC-EF31C0D7903D}"/>
              </a:ext>
            </a:extLst>
          </p:cNvPr>
          <p:cNvGrpSpPr/>
          <p:nvPr/>
        </p:nvGrpSpPr>
        <p:grpSpPr>
          <a:xfrm>
            <a:off x="8798265" y="-3571461"/>
            <a:ext cx="1480458" cy="8391942"/>
            <a:chOff x="1038809" y="-3285309"/>
            <a:chExt cx="1480458" cy="8391942"/>
          </a:xfrm>
        </p:grpSpPr>
        <p:sp>
          <p:nvSpPr>
            <p:cNvPr id="38" name="TextBox 37">
              <a:extLst>
                <a:ext uri="{FF2B5EF4-FFF2-40B4-BE49-F238E27FC236}">
                  <a16:creationId xmlns:a16="http://schemas.microsoft.com/office/drawing/2014/main" id="{FD7EDDF2-7591-D92B-FD4F-2714833700B9}"/>
                </a:ext>
              </a:extLst>
            </p:cNvPr>
            <p:cNvSpPr txBox="1"/>
            <p:nvPr/>
          </p:nvSpPr>
          <p:spPr>
            <a:xfrm>
              <a:off x="1038809" y="2459755"/>
              <a:ext cx="1480458" cy="2646878"/>
            </a:xfrm>
            <a:prstGeom prst="rect">
              <a:avLst/>
            </a:prstGeom>
            <a:noFill/>
          </p:spPr>
          <p:txBody>
            <a:bodyPr wrap="square" rtlCol="0">
              <a:spAutoFit/>
            </a:bodyPr>
            <a:lstStyle/>
            <a:p>
              <a:r>
                <a:rPr lang="en-IN" sz="16600" dirty="0">
                  <a:ln>
                    <a:solidFill>
                      <a:schemeClr val="bg1"/>
                    </a:solidFill>
                  </a:ln>
                  <a:solidFill>
                    <a:srgbClr val="FF0000"/>
                  </a:solidFill>
                  <a:effectLst>
                    <a:outerShdw blurRad="50800" dist="63500" dir="2700000" sx="107000" sy="107000" algn="tl" rotWithShape="0">
                      <a:prstClr val="black">
                        <a:alpha val="40000"/>
                      </a:prstClr>
                    </a:outerShdw>
                  </a:effectLst>
                  <a:latin typeface="Tw Cen MT Condensed Extra Bold" panose="020B0803020202020204" pitchFamily="34" charset="0"/>
                </a:rPr>
                <a:t>T</a:t>
              </a:r>
            </a:p>
          </p:txBody>
        </p:sp>
        <p:sp>
          <p:nvSpPr>
            <p:cNvPr id="39" name="Oval 38">
              <a:extLst>
                <a:ext uri="{FF2B5EF4-FFF2-40B4-BE49-F238E27FC236}">
                  <a16:creationId xmlns:a16="http://schemas.microsoft.com/office/drawing/2014/main" id="{D801DD2C-551A-C4B5-95A3-69DEC40B8322}"/>
                </a:ext>
              </a:extLst>
            </p:cNvPr>
            <p:cNvSpPr/>
            <p:nvPr/>
          </p:nvSpPr>
          <p:spPr>
            <a:xfrm>
              <a:off x="1441268" y="3263535"/>
              <a:ext cx="182880" cy="191589"/>
            </a:xfrm>
            <a:prstGeom prst="ellipse">
              <a:avLst/>
            </a:prstGeom>
            <a:solidFill>
              <a:schemeClr val="bg1"/>
            </a:solidFill>
            <a:ln>
              <a:noFill/>
            </a:ln>
            <a:effectLst>
              <a:innerShdw blurRad="63500" dist="50800" dir="16200000">
                <a:prstClr val="black">
                  <a:alpha val="50000"/>
                </a:prst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40" name="Straight Connector 39">
              <a:extLst>
                <a:ext uri="{FF2B5EF4-FFF2-40B4-BE49-F238E27FC236}">
                  <a16:creationId xmlns:a16="http://schemas.microsoft.com/office/drawing/2014/main" id="{0A2156C3-14C2-0B34-2C9F-15310151866E}"/>
                </a:ext>
              </a:extLst>
            </p:cNvPr>
            <p:cNvCxnSpPr/>
            <p:nvPr/>
          </p:nvCxnSpPr>
          <p:spPr>
            <a:xfrm>
              <a:off x="1463040" y="-3285309"/>
              <a:ext cx="69668" cy="657061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Freeform: Shape 40">
              <a:extLst>
                <a:ext uri="{FF2B5EF4-FFF2-40B4-BE49-F238E27FC236}">
                  <a16:creationId xmlns:a16="http://schemas.microsoft.com/office/drawing/2014/main" id="{AAB4CC23-CCD0-851A-F580-FC219D7E0488}"/>
                </a:ext>
              </a:extLst>
            </p:cNvPr>
            <p:cNvSpPr/>
            <p:nvPr/>
          </p:nvSpPr>
          <p:spPr>
            <a:xfrm>
              <a:off x="1502797" y="3036986"/>
              <a:ext cx="135172" cy="215097"/>
            </a:xfrm>
            <a:custGeom>
              <a:avLst/>
              <a:gdLst>
                <a:gd name="connsiteX0" fmla="*/ 47707 w 135172"/>
                <a:gd name="connsiteY0" fmla="*/ 215097 h 215097"/>
                <a:gd name="connsiteX1" fmla="*/ 31805 w 135172"/>
                <a:gd name="connsiteY1" fmla="*/ 175341 h 215097"/>
                <a:gd name="connsiteX2" fmla="*/ 0 w 135172"/>
                <a:gd name="connsiteY2" fmla="*/ 127633 h 215097"/>
                <a:gd name="connsiteX3" fmla="*/ 7951 w 135172"/>
                <a:gd name="connsiteY3" fmla="*/ 167390 h 215097"/>
                <a:gd name="connsiteX4" fmla="*/ 31805 w 135172"/>
                <a:gd name="connsiteY4" fmla="*/ 151487 h 215097"/>
                <a:gd name="connsiteX5" fmla="*/ 95415 w 135172"/>
                <a:gd name="connsiteY5" fmla="*/ 87877 h 215097"/>
                <a:gd name="connsiteX6" fmla="*/ 135172 w 135172"/>
                <a:gd name="connsiteY6" fmla="*/ 48120 h 215097"/>
                <a:gd name="connsiteX7" fmla="*/ 111318 w 135172"/>
                <a:gd name="connsiteY7" fmla="*/ 32217 h 215097"/>
                <a:gd name="connsiteX8" fmla="*/ 63610 w 135172"/>
                <a:gd name="connsiteY8" fmla="*/ 412 h 215097"/>
                <a:gd name="connsiteX9" fmla="*/ 47707 w 135172"/>
                <a:gd name="connsiteY9" fmla="*/ 16315 h 21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5172" h="215097">
                  <a:moveTo>
                    <a:pt x="47707" y="215097"/>
                  </a:moveTo>
                  <a:cubicBezTo>
                    <a:pt x="42406" y="201845"/>
                    <a:pt x="38639" y="187871"/>
                    <a:pt x="31805" y="175341"/>
                  </a:cubicBezTo>
                  <a:cubicBezTo>
                    <a:pt x="22653" y="158562"/>
                    <a:pt x="0" y="127633"/>
                    <a:pt x="0" y="127633"/>
                  </a:cubicBezTo>
                  <a:cubicBezTo>
                    <a:pt x="2650" y="140885"/>
                    <a:pt x="-2861" y="159281"/>
                    <a:pt x="7951" y="167390"/>
                  </a:cubicBezTo>
                  <a:cubicBezTo>
                    <a:pt x="15596" y="173124"/>
                    <a:pt x="24734" y="157915"/>
                    <a:pt x="31805" y="151487"/>
                  </a:cubicBezTo>
                  <a:cubicBezTo>
                    <a:pt x="53993" y="131316"/>
                    <a:pt x="75244" y="110065"/>
                    <a:pt x="95415" y="87877"/>
                  </a:cubicBezTo>
                  <a:cubicBezTo>
                    <a:pt x="136191" y="43023"/>
                    <a:pt x="83794" y="82373"/>
                    <a:pt x="135172" y="48120"/>
                  </a:cubicBezTo>
                  <a:cubicBezTo>
                    <a:pt x="127221" y="42819"/>
                    <a:pt x="118659" y="38335"/>
                    <a:pt x="111318" y="32217"/>
                  </a:cubicBezTo>
                  <a:cubicBezTo>
                    <a:pt x="100640" y="23319"/>
                    <a:pt x="83893" y="-3644"/>
                    <a:pt x="63610" y="412"/>
                  </a:cubicBezTo>
                  <a:cubicBezTo>
                    <a:pt x="56259" y="1882"/>
                    <a:pt x="53008" y="11014"/>
                    <a:pt x="47707" y="16315"/>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606189823"/>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14:presetBounceEnd="54000">
                                      <p:stCondLst>
                                        <p:cond delay="750"/>
                                      </p:stCondLst>
                                      <p:childTnLst>
                                        <p:set>
                                          <p:cBhvr>
                                            <p:cTn id="6" dur="1" fill="hold">
                                              <p:stCondLst>
                                                <p:cond delay="0"/>
                                              </p:stCondLst>
                                            </p:cTn>
                                            <p:tgtEl>
                                              <p:spTgt spid="13"/>
                                            </p:tgtEl>
                                            <p:attrNameLst>
                                              <p:attrName>style.visibility</p:attrName>
                                            </p:attrNameLst>
                                          </p:cBhvr>
                                          <p:to>
                                            <p:strVal val="visible"/>
                                          </p:to>
                                        </p:set>
                                        <p:anim calcmode="lin" valueType="num" p14:bounceEnd="54000">
                                          <p:cBhvr additive="base">
                                            <p:cTn id="7" dur="1000" fill="hold"/>
                                            <p:tgtEl>
                                              <p:spTgt spid="13"/>
                                            </p:tgtEl>
                                            <p:attrNameLst>
                                              <p:attrName>ppt_x</p:attrName>
                                            </p:attrNameLst>
                                          </p:cBhvr>
                                          <p:tavLst>
                                            <p:tav tm="0">
                                              <p:val>
                                                <p:strVal val="#ppt_x"/>
                                              </p:val>
                                            </p:tav>
                                            <p:tav tm="100000">
                                              <p:val>
                                                <p:strVal val="#ppt_x"/>
                                              </p:val>
                                            </p:tav>
                                          </p:tavLst>
                                        </p:anim>
                                        <p:anim calcmode="lin" valueType="num" p14:bounceEnd="54000">
                                          <p:cBhvr additive="base">
                                            <p:cTn id="8" dur="1000" fill="hold"/>
                                            <p:tgtEl>
                                              <p:spTgt spid="13"/>
                                            </p:tgtEl>
                                            <p:attrNameLst>
                                              <p:attrName>ppt_y</p:attrName>
                                            </p:attrNameLst>
                                          </p:cBhvr>
                                          <p:tavLst>
                                            <p:tav tm="0">
                                              <p:val>
                                                <p:strVal val="0-#ppt_h/2"/>
                                              </p:val>
                                            </p:tav>
                                            <p:tav tm="100000">
                                              <p:val>
                                                <p:strVal val="#ppt_y"/>
                                              </p:val>
                                            </p:tav>
                                          </p:tavLst>
                                        </p:anim>
                                      </p:childTnLst>
                                    </p:cTn>
                                  </p:par>
                                  <p:par>
                                    <p:cTn id="9" presetID="32" presetClass="emph" presetSubtype="0" repeatCount="3000" fill="hold" nodeType="withEffect">
                                      <p:stCondLst>
                                        <p:cond delay="0"/>
                                      </p:stCondLst>
                                      <p:childTnLst>
                                        <p:animRot by="120000">
                                          <p:cBhvr>
                                            <p:cTn id="10" dur="200" fill="hold">
                                              <p:stCondLst>
                                                <p:cond delay="0"/>
                                              </p:stCondLst>
                                            </p:cTn>
                                            <p:tgtEl>
                                              <p:spTgt spid="13"/>
                                            </p:tgtEl>
                                            <p:attrNameLst>
                                              <p:attrName>r</p:attrName>
                                            </p:attrNameLst>
                                          </p:cBhvr>
                                        </p:animRot>
                                        <p:animRot by="-240000">
                                          <p:cBhvr>
                                            <p:cTn id="11" dur="400" fill="hold">
                                              <p:stCondLst>
                                                <p:cond delay="400"/>
                                              </p:stCondLst>
                                            </p:cTn>
                                            <p:tgtEl>
                                              <p:spTgt spid="13"/>
                                            </p:tgtEl>
                                            <p:attrNameLst>
                                              <p:attrName>r</p:attrName>
                                            </p:attrNameLst>
                                          </p:cBhvr>
                                        </p:animRot>
                                        <p:animRot by="240000">
                                          <p:cBhvr>
                                            <p:cTn id="12" dur="400" fill="hold">
                                              <p:stCondLst>
                                                <p:cond delay="800"/>
                                              </p:stCondLst>
                                            </p:cTn>
                                            <p:tgtEl>
                                              <p:spTgt spid="13"/>
                                            </p:tgtEl>
                                            <p:attrNameLst>
                                              <p:attrName>r</p:attrName>
                                            </p:attrNameLst>
                                          </p:cBhvr>
                                        </p:animRot>
                                        <p:animRot by="-240000">
                                          <p:cBhvr>
                                            <p:cTn id="13" dur="400" fill="hold">
                                              <p:stCondLst>
                                                <p:cond delay="1200"/>
                                              </p:stCondLst>
                                            </p:cTn>
                                            <p:tgtEl>
                                              <p:spTgt spid="13"/>
                                            </p:tgtEl>
                                            <p:attrNameLst>
                                              <p:attrName>r</p:attrName>
                                            </p:attrNameLst>
                                          </p:cBhvr>
                                        </p:animRot>
                                        <p:animRot by="120000">
                                          <p:cBhvr>
                                            <p:cTn id="14" dur="400" fill="hold">
                                              <p:stCondLst>
                                                <p:cond delay="1600"/>
                                              </p:stCondLst>
                                            </p:cTn>
                                            <p:tgtEl>
                                              <p:spTgt spid="13"/>
                                            </p:tgtEl>
                                            <p:attrNameLst>
                                              <p:attrName>r</p:attrName>
                                            </p:attrNameLst>
                                          </p:cBhvr>
                                        </p:animRot>
                                      </p:childTnLst>
                                    </p:cTn>
                                  </p:par>
                                  <p:par>
                                    <p:cTn id="15" presetID="2" presetClass="entr" presetSubtype="1" fill="hold" nodeType="withEffect" p14:presetBounceEnd="54000">
                                      <p:stCondLst>
                                        <p:cond delay="0"/>
                                      </p:stCondLst>
                                      <p:childTnLst>
                                        <p:set>
                                          <p:cBhvr>
                                            <p:cTn id="16" dur="1" fill="hold">
                                              <p:stCondLst>
                                                <p:cond delay="0"/>
                                              </p:stCondLst>
                                            </p:cTn>
                                            <p:tgtEl>
                                              <p:spTgt spid="14"/>
                                            </p:tgtEl>
                                            <p:attrNameLst>
                                              <p:attrName>style.visibility</p:attrName>
                                            </p:attrNameLst>
                                          </p:cBhvr>
                                          <p:to>
                                            <p:strVal val="visible"/>
                                          </p:to>
                                        </p:set>
                                        <p:anim calcmode="lin" valueType="num" p14:bounceEnd="54000">
                                          <p:cBhvr additive="base">
                                            <p:cTn id="17" dur="1000" fill="hold"/>
                                            <p:tgtEl>
                                              <p:spTgt spid="14"/>
                                            </p:tgtEl>
                                            <p:attrNameLst>
                                              <p:attrName>ppt_x</p:attrName>
                                            </p:attrNameLst>
                                          </p:cBhvr>
                                          <p:tavLst>
                                            <p:tav tm="0">
                                              <p:val>
                                                <p:strVal val="#ppt_x"/>
                                              </p:val>
                                            </p:tav>
                                            <p:tav tm="100000">
                                              <p:val>
                                                <p:strVal val="#ppt_x"/>
                                              </p:val>
                                            </p:tav>
                                          </p:tavLst>
                                        </p:anim>
                                        <p:anim calcmode="lin" valueType="num" p14:bounceEnd="54000">
                                          <p:cBhvr additive="base">
                                            <p:cTn id="18" dur="1000" fill="hold"/>
                                            <p:tgtEl>
                                              <p:spTgt spid="14"/>
                                            </p:tgtEl>
                                            <p:attrNameLst>
                                              <p:attrName>ppt_y</p:attrName>
                                            </p:attrNameLst>
                                          </p:cBhvr>
                                          <p:tavLst>
                                            <p:tav tm="0">
                                              <p:val>
                                                <p:strVal val="0-#ppt_h/2"/>
                                              </p:val>
                                            </p:tav>
                                            <p:tav tm="100000">
                                              <p:val>
                                                <p:strVal val="#ppt_y"/>
                                              </p:val>
                                            </p:tav>
                                          </p:tavLst>
                                        </p:anim>
                                      </p:childTnLst>
                                    </p:cTn>
                                  </p:par>
                                  <p:par>
                                    <p:cTn id="19" presetID="32" presetClass="emph" presetSubtype="0" repeatCount="3000" fill="hold" nodeType="withEffect">
                                      <p:stCondLst>
                                        <p:cond delay="0"/>
                                      </p:stCondLst>
                                      <p:childTnLst>
                                        <p:animRot by="120000">
                                          <p:cBhvr>
                                            <p:cTn id="20" dur="200" fill="hold">
                                              <p:stCondLst>
                                                <p:cond delay="0"/>
                                              </p:stCondLst>
                                            </p:cTn>
                                            <p:tgtEl>
                                              <p:spTgt spid="14"/>
                                            </p:tgtEl>
                                            <p:attrNameLst>
                                              <p:attrName>r</p:attrName>
                                            </p:attrNameLst>
                                          </p:cBhvr>
                                        </p:animRot>
                                        <p:animRot by="-240000">
                                          <p:cBhvr>
                                            <p:cTn id="21" dur="400" fill="hold">
                                              <p:stCondLst>
                                                <p:cond delay="400"/>
                                              </p:stCondLst>
                                            </p:cTn>
                                            <p:tgtEl>
                                              <p:spTgt spid="14"/>
                                            </p:tgtEl>
                                            <p:attrNameLst>
                                              <p:attrName>r</p:attrName>
                                            </p:attrNameLst>
                                          </p:cBhvr>
                                        </p:animRot>
                                        <p:animRot by="240000">
                                          <p:cBhvr>
                                            <p:cTn id="22" dur="400" fill="hold">
                                              <p:stCondLst>
                                                <p:cond delay="800"/>
                                              </p:stCondLst>
                                            </p:cTn>
                                            <p:tgtEl>
                                              <p:spTgt spid="14"/>
                                            </p:tgtEl>
                                            <p:attrNameLst>
                                              <p:attrName>r</p:attrName>
                                            </p:attrNameLst>
                                          </p:cBhvr>
                                        </p:animRot>
                                        <p:animRot by="-240000">
                                          <p:cBhvr>
                                            <p:cTn id="23" dur="400" fill="hold">
                                              <p:stCondLst>
                                                <p:cond delay="1200"/>
                                              </p:stCondLst>
                                            </p:cTn>
                                            <p:tgtEl>
                                              <p:spTgt spid="14"/>
                                            </p:tgtEl>
                                            <p:attrNameLst>
                                              <p:attrName>r</p:attrName>
                                            </p:attrNameLst>
                                          </p:cBhvr>
                                        </p:animRot>
                                        <p:animRot by="120000">
                                          <p:cBhvr>
                                            <p:cTn id="24" dur="400" fill="hold">
                                              <p:stCondLst>
                                                <p:cond delay="1600"/>
                                              </p:stCondLst>
                                            </p:cTn>
                                            <p:tgtEl>
                                              <p:spTgt spid="14"/>
                                            </p:tgtEl>
                                            <p:attrNameLst>
                                              <p:attrName>r</p:attrName>
                                            </p:attrNameLst>
                                          </p:cBhvr>
                                        </p:animRot>
                                      </p:childTnLst>
                                    </p:cTn>
                                  </p:par>
                                  <p:par>
                                    <p:cTn id="25" presetID="2" presetClass="entr" presetSubtype="1" fill="hold" nodeType="withEffect" p14:presetBounceEnd="54000">
                                      <p:stCondLst>
                                        <p:cond delay="750"/>
                                      </p:stCondLst>
                                      <p:childTnLst>
                                        <p:set>
                                          <p:cBhvr>
                                            <p:cTn id="26" dur="1" fill="hold">
                                              <p:stCondLst>
                                                <p:cond delay="0"/>
                                              </p:stCondLst>
                                            </p:cTn>
                                            <p:tgtEl>
                                              <p:spTgt spid="19"/>
                                            </p:tgtEl>
                                            <p:attrNameLst>
                                              <p:attrName>style.visibility</p:attrName>
                                            </p:attrNameLst>
                                          </p:cBhvr>
                                          <p:to>
                                            <p:strVal val="visible"/>
                                          </p:to>
                                        </p:set>
                                        <p:anim calcmode="lin" valueType="num" p14:bounceEnd="54000">
                                          <p:cBhvr additive="base">
                                            <p:cTn id="27" dur="1000" fill="hold"/>
                                            <p:tgtEl>
                                              <p:spTgt spid="19"/>
                                            </p:tgtEl>
                                            <p:attrNameLst>
                                              <p:attrName>ppt_x</p:attrName>
                                            </p:attrNameLst>
                                          </p:cBhvr>
                                          <p:tavLst>
                                            <p:tav tm="0">
                                              <p:val>
                                                <p:strVal val="#ppt_x"/>
                                              </p:val>
                                            </p:tav>
                                            <p:tav tm="100000">
                                              <p:val>
                                                <p:strVal val="#ppt_x"/>
                                              </p:val>
                                            </p:tav>
                                          </p:tavLst>
                                        </p:anim>
                                        <p:anim calcmode="lin" valueType="num" p14:bounceEnd="54000">
                                          <p:cBhvr additive="base">
                                            <p:cTn id="28" dur="1000" fill="hold"/>
                                            <p:tgtEl>
                                              <p:spTgt spid="19"/>
                                            </p:tgtEl>
                                            <p:attrNameLst>
                                              <p:attrName>ppt_y</p:attrName>
                                            </p:attrNameLst>
                                          </p:cBhvr>
                                          <p:tavLst>
                                            <p:tav tm="0">
                                              <p:val>
                                                <p:strVal val="0-#ppt_h/2"/>
                                              </p:val>
                                            </p:tav>
                                            <p:tav tm="100000">
                                              <p:val>
                                                <p:strVal val="#ppt_y"/>
                                              </p:val>
                                            </p:tav>
                                          </p:tavLst>
                                        </p:anim>
                                      </p:childTnLst>
                                    </p:cTn>
                                  </p:par>
                                  <p:par>
                                    <p:cTn id="29" presetID="32" presetClass="emph" presetSubtype="0" repeatCount="3000" fill="hold" nodeType="withEffect">
                                      <p:stCondLst>
                                        <p:cond delay="0"/>
                                      </p:stCondLst>
                                      <p:childTnLst>
                                        <p:animRot by="120000">
                                          <p:cBhvr>
                                            <p:cTn id="30" dur="200" fill="hold">
                                              <p:stCondLst>
                                                <p:cond delay="0"/>
                                              </p:stCondLst>
                                            </p:cTn>
                                            <p:tgtEl>
                                              <p:spTgt spid="19"/>
                                            </p:tgtEl>
                                            <p:attrNameLst>
                                              <p:attrName>r</p:attrName>
                                            </p:attrNameLst>
                                          </p:cBhvr>
                                        </p:animRot>
                                        <p:animRot by="-240000">
                                          <p:cBhvr>
                                            <p:cTn id="31" dur="400" fill="hold">
                                              <p:stCondLst>
                                                <p:cond delay="400"/>
                                              </p:stCondLst>
                                            </p:cTn>
                                            <p:tgtEl>
                                              <p:spTgt spid="19"/>
                                            </p:tgtEl>
                                            <p:attrNameLst>
                                              <p:attrName>r</p:attrName>
                                            </p:attrNameLst>
                                          </p:cBhvr>
                                        </p:animRot>
                                        <p:animRot by="240000">
                                          <p:cBhvr>
                                            <p:cTn id="32" dur="400" fill="hold">
                                              <p:stCondLst>
                                                <p:cond delay="800"/>
                                              </p:stCondLst>
                                            </p:cTn>
                                            <p:tgtEl>
                                              <p:spTgt spid="19"/>
                                            </p:tgtEl>
                                            <p:attrNameLst>
                                              <p:attrName>r</p:attrName>
                                            </p:attrNameLst>
                                          </p:cBhvr>
                                        </p:animRot>
                                        <p:animRot by="-240000">
                                          <p:cBhvr>
                                            <p:cTn id="33" dur="400" fill="hold">
                                              <p:stCondLst>
                                                <p:cond delay="1200"/>
                                              </p:stCondLst>
                                            </p:cTn>
                                            <p:tgtEl>
                                              <p:spTgt spid="19"/>
                                            </p:tgtEl>
                                            <p:attrNameLst>
                                              <p:attrName>r</p:attrName>
                                            </p:attrNameLst>
                                          </p:cBhvr>
                                        </p:animRot>
                                        <p:animRot by="120000">
                                          <p:cBhvr>
                                            <p:cTn id="34" dur="400" fill="hold">
                                              <p:stCondLst>
                                                <p:cond delay="1600"/>
                                              </p:stCondLst>
                                            </p:cTn>
                                            <p:tgtEl>
                                              <p:spTgt spid="19"/>
                                            </p:tgtEl>
                                            <p:attrNameLst>
                                              <p:attrName>r</p:attrName>
                                            </p:attrNameLst>
                                          </p:cBhvr>
                                        </p:animRot>
                                      </p:childTnLst>
                                    </p:cTn>
                                  </p:par>
                                  <p:par>
                                    <p:cTn id="35" presetID="2" presetClass="entr" presetSubtype="1" fill="hold" nodeType="withEffect" p14:presetBounceEnd="54000">
                                      <p:stCondLst>
                                        <p:cond delay="500"/>
                                      </p:stCondLst>
                                      <p:childTnLst>
                                        <p:set>
                                          <p:cBhvr>
                                            <p:cTn id="36" dur="1" fill="hold">
                                              <p:stCondLst>
                                                <p:cond delay="0"/>
                                              </p:stCondLst>
                                            </p:cTn>
                                            <p:tgtEl>
                                              <p:spTgt spid="24"/>
                                            </p:tgtEl>
                                            <p:attrNameLst>
                                              <p:attrName>style.visibility</p:attrName>
                                            </p:attrNameLst>
                                          </p:cBhvr>
                                          <p:to>
                                            <p:strVal val="visible"/>
                                          </p:to>
                                        </p:set>
                                        <p:anim calcmode="lin" valueType="num" p14:bounceEnd="54000">
                                          <p:cBhvr additive="base">
                                            <p:cTn id="37" dur="1000" fill="hold"/>
                                            <p:tgtEl>
                                              <p:spTgt spid="24"/>
                                            </p:tgtEl>
                                            <p:attrNameLst>
                                              <p:attrName>ppt_x</p:attrName>
                                            </p:attrNameLst>
                                          </p:cBhvr>
                                          <p:tavLst>
                                            <p:tav tm="0">
                                              <p:val>
                                                <p:strVal val="#ppt_x"/>
                                              </p:val>
                                            </p:tav>
                                            <p:tav tm="100000">
                                              <p:val>
                                                <p:strVal val="#ppt_x"/>
                                              </p:val>
                                            </p:tav>
                                          </p:tavLst>
                                        </p:anim>
                                        <p:anim calcmode="lin" valueType="num" p14:bounceEnd="54000">
                                          <p:cBhvr additive="base">
                                            <p:cTn id="38" dur="1000" fill="hold"/>
                                            <p:tgtEl>
                                              <p:spTgt spid="24"/>
                                            </p:tgtEl>
                                            <p:attrNameLst>
                                              <p:attrName>ppt_y</p:attrName>
                                            </p:attrNameLst>
                                          </p:cBhvr>
                                          <p:tavLst>
                                            <p:tav tm="0">
                                              <p:val>
                                                <p:strVal val="0-#ppt_h/2"/>
                                              </p:val>
                                            </p:tav>
                                            <p:tav tm="100000">
                                              <p:val>
                                                <p:strVal val="#ppt_y"/>
                                              </p:val>
                                            </p:tav>
                                          </p:tavLst>
                                        </p:anim>
                                      </p:childTnLst>
                                    </p:cTn>
                                  </p:par>
                                  <p:par>
                                    <p:cTn id="39" presetID="32" presetClass="emph" presetSubtype="0" repeatCount="3000" fill="hold" nodeType="withEffect">
                                      <p:stCondLst>
                                        <p:cond delay="0"/>
                                      </p:stCondLst>
                                      <p:childTnLst>
                                        <p:animRot by="120000">
                                          <p:cBhvr>
                                            <p:cTn id="40" dur="200" fill="hold">
                                              <p:stCondLst>
                                                <p:cond delay="0"/>
                                              </p:stCondLst>
                                            </p:cTn>
                                            <p:tgtEl>
                                              <p:spTgt spid="24"/>
                                            </p:tgtEl>
                                            <p:attrNameLst>
                                              <p:attrName>r</p:attrName>
                                            </p:attrNameLst>
                                          </p:cBhvr>
                                        </p:animRot>
                                        <p:animRot by="-240000">
                                          <p:cBhvr>
                                            <p:cTn id="41" dur="400" fill="hold">
                                              <p:stCondLst>
                                                <p:cond delay="400"/>
                                              </p:stCondLst>
                                            </p:cTn>
                                            <p:tgtEl>
                                              <p:spTgt spid="24"/>
                                            </p:tgtEl>
                                            <p:attrNameLst>
                                              <p:attrName>r</p:attrName>
                                            </p:attrNameLst>
                                          </p:cBhvr>
                                        </p:animRot>
                                        <p:animRot by="240000">
                                          <p:cBhvr>
                                            <p:cTn id="42" dur="400" fill="hold">
                                              <p:stCondLst>
                                                <p:cond delay="800"/>
                                              </p:stCondLst>
                                            </p:cTn>
                                            <p:tgtEl>
                                              <p:spTgt spid="24"/>
                                            </p:tgtEl>
                                            <p:attrNameLst>
                                              <p:attrName>r</p:attrName>
                                            </p:attrNameLst>
                                          </p:cBhvr>
                                        </p:animRot>
                                        <p:animRot by="-240000">
                                          <p:cBhvr>
                                            <p:cTn id="43" dur="400" fill="hold">
                                              <p:stCondLst>
                                                <p:cond delay="1200"/>
                                              </p:stCondLst>
                                            </p:cTn>
                                            <p:tgtEl>
                                              <p:spTgt spid="24"/>
                                            </p:tgtEl>
                                            <p:attrNameLst>
                                              <p:attrName>r</p:attrName>
                                            </p:attrNameLst>
                                          </p:cBhvr>
                                        </p:animRot>
                                        <p:animRot by="120000">
                                          <p:cBhvr>
                                            <p:cTn id="44" dur="400" fill="hold">
                                              <p:stCondLst>
                                                <p:cond delay="1600"/>
                                              </p:stCondLst>
                                            </p:cTn>
                                            <p:tgtEl>
                                              <p:spTgt spid="24"/>
                                            </p:tgtEl>
                                            <p:attrNameLst>
                                              <p:attrName>r</p:attrName>
                                            </p:attrNameLst>
                                          </p:cBhvr>
                                        </p:animRot>
                                      </p:childTnLst>
                                    </p:cTn>
                                  </p:par>
                                  <p:par>
                                    <p:cTn id="45" presetID="2" presetClass="entr" presetSubtype="1" fill="hold" nodeType="withEffect" p14:presetBounceEnd="54000">
                                      <p:stCondLst>
                                        <p:cond delay="750"/>
                                      </p:stCondLst>
                                      <p:childTnLst>
                                        <p:set>
                                          <p:cBhvr>
                                            <p:cTn id="46" dur="1" fill="hold">
                                              <p:stCondLst>
                                                <p:cond delay="0"/>
                                              </p:stCondLst>
                                            </p:cTn>
                                            <p:tgtEl>
                                              <p:spTgt spid="29"/>
                                            </p:tgtEl>
                                            <p:attrNameLst>
                                              <p:attrName>style.visibility</p:attrName>
                                            </p:attrNameLst>
                                          </p:cBhvr>
                                          <p:to>
                                            <p:strVal val="visible"/>
                                          </p:to>
                                        </p:set>
                                        <p:anim calcmode="lin" valueType="num" p14:bounceEnd="54000">
                                          <p:cBhvr additive="base">
                                            <p:cTn id="47" dur="1000" fill="hold"/>
                                            <p:tgtEl>
                                              <p:spTgt spid="29"/>
                                            </p:tgtEl>
                                            <p:attrNameLst>
                                              <p:attrName>ppt_x</p:attrName>
                                            </p:attrNameLst>
                                          </p:cBhvr>
                                          <p:tavLst>
                                            <p:tav tm="0">
                                              <p:val>
                                                <p:strVal val="#ppt_x"/>
                                              </p:val>
                                            </p:tav>
                                            <p:tav tm="100000">
                                              <p:val>
                                                <p:strVal val="#ppt_x"/>
                                              </p:val>
                                            </p:tav>
                                          </p:tavLst>
                                        </p:anim>
                                        <p:anim calcmode="lin" valueType="num" p14:bounceEnd="54000">
                                          <p:cBhvr additive="base">
                                            <p:cTn id="48" dur="1000" fill="hold"/>
                                            <p:tgtEl>
                                              <p:spTgt spid="29"/>
                                            </p:tgtEl>
                                            <p:attrNameLst>
                                              <p:attrName>ppt_y</p:attrName>
                                            </p:attrNameLst>
                                          </p:cBhvr>
                                          <p:tavLst>
                                            <p:tav tm="0">
                                              <p:val>
                                                <p:strVal val="0-#ppt_h/2"/>
                                              </p:val>
                                            </p:tav>
                                            <p:tav tm="100000">
                                              <p:val>
                                                <p:strVal val="#ppt_y"/>
                                              </p:val>
                                            </p:tav>
                                          </p:tavLst>
                                        </p:anim>
                                      </p:childTnLst>
                                    </p:cTn>
                                  </p:par>
                                  <p:par>
                                    <p:cTn id="49" presetID="32" presetClass="emph" presetSubtype="0" repeatCount="3000" fill="hold" nodeType="withEffect">
                                      <p:stCondLst>
                                        <p:cond delay="500"/>
                                      </p:stCondLst>
                                      <p:childTnLst>
                                        <p:animRot by="120000">
                                          <p:cBhvr>
                                            <p:cTn id="50" dur="200" fill="hold">
                                              <p:stCondLst>
                                                <p:cond delay="0"/>
                                              </p:stCondLst>
                                            </p:cTn>
                                            <p:tgtEl>
                                              <p:spTgt spid="29"/>
                                            </p:tgtEl>
                                            <p:attrNameLst>
                                              <p:attrName>r</p:attrName>
                                            </p:attrNameLst>
                                          </p:cBhvr>
                                        </p:animRot>
                                        <p:animRot by="-240000">
                                          <p:cBhvr>
                                            <p:cTn id="51" dur="400" fill="hold">
                                              <p:stCondLst>
                                                <p:cond delay="400"/>
                                              </p:stCondLst>
                                            </p:cTn>
                                            <p:tgtEl>
                                              <p:spTgt spid="29"/>
                                            </p:tgtEl>
                                            <p:attrNameLst>
                                              <p:attrName>r</p:attrName>
                                            </p:attrNameLst>
                                          </p:cBhvr>
                                        </p:animRot>
                                        <p:animRot by="240000">
                                          <p:cBhvr>
                                            <p:cTn id="52" dur="400" fill="hold">
                                              <p:stCondLst>
                                                <p:cond delay="800"/>
                                              </p:stCondLst>
                                            </p:cTn>
                                            <p:tgtEl>
                                              <p:spTgt spid="29"/>
                                            </p:tgtEl>
                                            <p:attrNameLst>
                                              <p:attrName>r</p:attrName>
                                            </p:attrNameLst>
                                          </p:cBhvr>
                                        </p:animRot>
                                        <p:animRot by="-240000">
                                          <p:cBhvr>
                                            <p:cTn id="53" dur="400" fill="hold">
                                              <p:stCondLst>
                                                <p:cond delay="1200"/>
                                              </p:stCondLst>
                                            </p:cTn>
                                            <p:tgtEl>
                                              <p:spTgt spid="29"/>
                                            </p:tgtEl>
                                            <p:attrNameLst>
                                              <p:attrName>r</p:attrName>
                                            </p:attrNameLst>
                                          </p:cBhvr>
                                        </p:animRot>
                                        <p:animRot by="120000">
                                          <p:cBhvr>
                                            <p:cTn id="54" dur="400" fill="hold">
                                              <p:stCondLst>
                                                <p:cond delay="1600"/>
                                              </p:stCondLst>
                                            </p:cTn>
                                            <p:tgtEl>
                                              <p:spTgt spid="29"/>
                                            </p:tgtEl>
                                            <p:attrNameLst>
                                              <p:attrName>r</p:attrName>
                                            </p:attrNameLst>
                                          </p:cBhvr>
                                        </p:animRot>
                                      </p:childTnLst>
                                    </p:cTn>
                                  </p:par>
                                  <p:par>
                                    <p:cTn id="55" presetID="2" presetClass="entr" presetSubtype="1" fill="hold" nodeType="withEffect" p14:presetBounceEnd="54000">
                                      <p:stCondLst>
                                        <p:cond delay="0"/>
                                      </p:stCondLst>
                                      <p:childTnLst>
                                        <p:set>
                                          <p:cBhvr>
                                            <p:cTn id="56" dur="1" fill="hold">
                                              <p:stCondLst>
                                                <p:cond delay="0"/>
                                              </p:stCondLst>
                                            </p:cTn>
                                            <p:tgtEl>
                                              <p:spTgt spid="2"/>
                                            </p:tgtEl>
                                            <p:attrNameLst>
                                              <p:attrName>style.visibility</p:attrName>
                                            </p:attrNameLst>
                                          </p:cBhvr>
                                          <p:to>
                                            <p:strVal val="visible"/>
                                          </p:to>
                                        </p:set>
                                        <p:anim calcmode="lin" valueType="num" p14:bounceEnd="54000">
                                          <p:cBhvr additive="base">
                                            <p:cTn id="57" dur="1000" fill="hold"/>
                                            <p:tgtEl>
                                              <p:spTgt spid="2"/>
                                            </p:tgtEl>
                                            <p:attrNameLst>
                                              <p:attrName>ppt_x</p:attrName>
                                            </p:attrNameLst>
                                          </p:cBhvr>
                                          <p:tavLst>
                                            <p:tav tm="0">
                                              <p:val>
                                                <p:strVal val="#ppt_x"/>
                                              </p:val>
                                            </p:tav>
                                            <p:tav tm="100000">
                                              <p:val>
                                                <p:strVal val="#ppt_x"/>
                                              </p:val>
                                            </p:tav>
                                          </p:tavLst>
                                        </p:anim>
                                        <p:anim calcmode="lin" valueType="num" p14:bounceEnd="54000">
                                          <p:cBhvr additive="base">
                                            <p:cTn id="58" dur="1000" fill="hold"/>
                                            <p:tgtEl>
                                              <p:spTgt spid="2"/>
                                            </p:tgtEl>
                                            <p:attrNameLst>
                                              <p:attrName>ppt_y</p:attrName>
                                            </p:attrNameLst>
                                          </p:cBhvr>
                                          <p:tavLst>
                                            <p:tav tm="0">
                                              <p:val>
                                                <p:strVal val="0-#ppt_h/2"/>
                                              </p:val>
                                            </p:tav>
                                            <p:tav tm="100000">
                                              <p:val>
                                                <p:strVal val="#ppt_y"/>
                                              </p:val>
                                            </p:tav>
                                          </p:tavLst>
                                        </p:anim>
                                      </p:childTnLst>
                                    </p:cTn>
                                  </p:par>
                                  <p:par>
                                    <p:cTn id="59" presetID="32" presetClass="emph" presetSubtype="0" repeatCount="3000" fill="hold" nodeType="withEffect">
                                      <p:stCondLst>
                                        <p:cond delay="0"/>
                                      </p:stCondLst>
                                      <p:childTnLst>
                                        <p:animRot by="120000">
                                          <p:cBhvr>
                                            <p:cTn id="60" dur="200" fill="hold">
                                              <p:stCondLst>
                                                <p:cond delay="0"/>
                                              </p:stCondLst>
                                            </p:cTn>
                                            <p:tgtEl>
                                              <p:spTgt spid="2"/>
                                            </p:tgtEl>
                                            <p:attrNameLst>
                                              <p:attrName>r</p:attrName>
                                            </p:attrNameLst>
                                          </p:cBhvr>
                                        </p:animRot>
                                        <p:animRot by="-240000">
                                          <p:cBhvr>
                                            <p:cTn id="61" dur="400" fill="hold">
                                              <p:stCondLst>
                                                <p:cond delay="400"/>
                                              </p:stCondLst>
                                            </p:cTn>
                                            <p:tgtEl>
                                              <p:spTgt spid="2"/>
                                            </p:tgtEl>
                                            <p:attrNameLst>
                                              <p:attrName>r</p:attrName>
                                            </p:attrNameLst>
                                          </p:cBhvr>
                                        </p:animRot>
                                        <p:animRot by="240000">
                                          <p:cBhvr>
                                            <p:cTn id="62" dur="400" fill="hold">
                                              <p:stCondLst>
                                                <p:cond delay="800"/>
                                              </p:stCondLst>
                                            </p:cTn>
                                            <p:tgtEl>
                                              <p:spTgt spid="2"/>
                                            </p:tgtEl>
                                            <p:attrNameLst>
                                              <p:attrName>r</p:attrName>
                                            </p:attrNameLst>
                                          </p:cBhvr>
                                        </p:animRot>
                                        <p:animRot by="-240000">
                                          <p:cBhvr>
                                            <p:cTn id="63" dur="400" fill="hold">
                                              <p:stCondLst>
                                                <p:cond delay="1200"/>
                                              </p:stCondLst>
                                            </p:cTn>
                                            <p:tgtEl>
                                              <p:spTgt spid="2"/>
                                            </p:tgtEl>
                                            <p:attrNameLst>
                                              <p:attrName>r</p:attrName>
                                            </p:attrNameLst>
                                          </p:cBhvr>
                                        </p:animRot>
                                        <p:animRot by="120000">
                                          <p:cBhvr>
                                            <p:cTn id="64" dur="400" fill="hold">
                                              <p:stCondLst>
                                                <p:cond delay="1600"/>
                                              </p:stCondLst>
                                            </p:cTn>
                                            <p:tgtEl>
                                              <p:spTgt spid="2"/>
                                            </p:tgtEl>
                                            <p:attrNameLst>
                                              <p:attrName>r</p:attrName>
                                            </p:attrNameLst>
                                          </p:cBhvr>
                                        </p:animRot>
                                      </p:childTnLst>
                                    </p:cTn>
                                  </p:par>
                                  <p:par>
                                    <p:cTn id="65" presetID="2" presetClass="entr" presetSubtype="1" fill="hold" nodeType="withEffect" p14:presetBounceEnd="54000">
                                      <p:stCondLst>
                                        <p:cond delay="0"/>
                                      </p:stCondLst>
                                      <p:childTnLst>
                                        <p:set>
                                          <p:cBhvr>
                                            <p:cTn id="66" dur="1" fill="hold">
                                              <p:stCondLst>
                                                <p:cond delay="0"/>
                                              </p:stCondLst>
                                            </p:cTn>
                                            <p:tgtEl>
                                              <p:spTgt spid="9"/>
                                            </p:tgtEl>
                                            <p:attrNameLst>
                                              <p:attrName>style.visibility</p:attrName>
                                            </p:attrNameLst>
                                          </p:cBhvr>
                                          <p:to>
                                            <p:strVal val="visible"/>
                                          </p:to>
                                        </p:set>
                                        <p:anim calcmode="lin" valueType="num" p14:bounceEnd="54000">
                                          <p:cBhvr additive="base">
                                            <p:cTn id="67" dur="1000" fill="hold"/>
                                            <p:tgtEl>
                                              <p:spTgt spid="9"/>
                                            </p:tgtEl>
                                            <p:attrNameLst>
                                              <p:attrName>ppt_x</p:attrName>
                                            </p:attrNameLst>
                                          </p:cBhvr>
                                          <p:tavLst>
                                            <p:tav tm="0">
                                              <p:val>
                                                <p:strVal val="#ppt_x"/>
                                              </p:val>
                                            </p:tav>
                                            <p:tav tm="100000">
                                              <p:val>
                                                <p:strVal val="#ppt_x"/>
                                              </p:val>
                                            </p:tav>
                                          </p:tavLst>
                                        </p:anim>
                                        <p:anim calcmode="lin" valueType="num" p14:bounceEnd="54000">
                                          <p:cBhvr additive="base">
                                            <p:cTn id="68" dur="1000" fill="hold"/>
                                            <p:tgtEl>
                                              <p:spTgt spid="9"/>
                                            </p:tgtEl>
                                            <p:attrNameLst>
                                              <p:attrName>ppt_y</p:attrName>
                                            </p:attrNameLst>
                                          </p:cBhvr>
                                          <p:tavLst>
                                            <p:tav tm="0">
                                              <p:val>
                                                <p:strVal val="0-#ppt_h/2"/>
                                              </p:val>
                                            </p:tav>
                                            <p:tav tm="100000">
                                              <p:val>
                                                <p:strVal val="#ppt_y"/>
                                              </p:val>
                                            </p:tav>
                                          </p:tavLst>
                                        </p:anim>
                                      </p:childTnLst>
                                    </p:cTn>
                                  </p:par>
                                  <p:par>
                                    <p:cTn id="69" presetID="32" presetClass="emph" presetSubtype="0" repeatCount="3000" fill="hold" nodeType="withEffect">
                                      <p:stCondLst>
                                        <p:cond delay="0"/>
                                      </p:stCondLst>
                                      <p:childTnLst>
                                        <p:animRot by="120000">
                                          <p:cBhvr>
                                            <p:cTn id="70" dur="200" fill="hold">
                                              <p:stCondLst>
                                                <p:cond delay="0"/>
                                              </p:stCondLst>
                                            </p:cTn>
                                            <p:tgtEl>
                                              <p:spTgt spid="9"/>
                                            </p:tgtEl>
                                            <p:attrNameLst>
                                              <p:attrName>r</p:attrName>
                                            </p:attrNameLst>
                                          </p:cBhvr>
                                        </p:animRot>
                                        <p:animRot by="-240000">
                                          <p:cBhvr>
                                            <p:cTn id="71" dur="400" fill="hold">
                                              <p:stCondLst>
                                                <p:cond delay="400"/>
                                              </p:stCondLst>
                                            </p:cTn>
                                            <p:tgtEl>
                                              <p:spTgt spid="9"/>
                                            </p:tgtEl>
                                            <p:attrNameLst>
                                              <p:attrName>r</p:attrName>
                                            </p:attrNameLst>
                                          </p:cBhvr>
                                        </p:animRot>
                                        <p:animRot by="240000">
                                          <p:cBhvr>
                                            <p:cTn id="72" dur="400" fill="hold">
                                              <p:stCondLst>
                                                <p:cond delay="800"/>
                                              </p:stCondLst>
                                            </p:cTn>
                                            <p:tgtEl>
                                              <p:spTgt spid="9"/>
                                            </p:tgtEl>
                                            <p:attrNameLst>
                                              <p:attrName>r</p:attrName>
                                            </p:attrNameLst>
                                          </p:cBhvr>
                                        </p:animRot>
                                        <p:animRot by="-240000">
                                          <p:cBhvr>
                                            <p:cTn id="73" dur="400" fill="hold">
                                              <p:stCondLst>
                                                <p:cond delay="1200"/>
                                              </p:stCondLst>
                                            </p:cTn>
                                            <p:tgtEl>
                                              <p:spTgt spid="9"/>
                                            </p:tgtEl>
                                            <p:attrNameLst>
                                              <p:attrName>r</p:attrName>
                                            </p:attrNameLst>
                                          </p:cBhvr>
                                        </p:animRot>
                                        <p:animRot by="120000">
                                          <p:cBhvr>
                                            <p:cTn id="74" dur="400" fill="hold">
                                              <p:stCondLst>
                                                <p:cond delay="1600"/>
                                              </p:stCondLst>
                                            </p:cTn>
                                            <p:tgtEl>
                                              <p:spTgt spid="9"/>
                                            </p:tgtEl>
                                            <p:attrNameLst>
                                              <p:attrName>r</p:attrName>
                                            </p:attrNameLst>
                                          </p:cBhvr>
                                        </p:animRot>
                                      </p:childTnLst>
                                    </p:cTn>
                                  </p:par>
                                  <p:par>
                                    <p:cTn id="75" presetID="2" presetClass="entr" presetSubtype="1" fill="hold" nodeType="withEffect" p14:presetBounceEnd="54000">
                                      <p:stCondLst>
                                        <p:cond delay="500"/>
                                      </p:stCondLst>
                                      <p:childTnLst>
                                        <p:set>
                                          <p:cBhvr>
                                            <p:cTn id="76" dur="1" fill="hold">
                                              <p:stCondLst>
                                                <p:cond delay="0"/>
                                              </p:stCondLst>
                                            </p:cTn>
                                            <p:tgtEl>
                                              <p:spTgt spid="37"/>
                                            </p:tgtEl>
                                            <p:attrNameLst>
                                              <p:attrName>style.visibility</p:attrName>
                                            </p:attrNameLst>
                                          </p:cBhvr>
                                          <p:to>
                                            <p:strVal val="visible"/>
                                          </p:to>
                                        </p:set>
                                        <p:anim calcmode="lin" valueType="num" p14:bounceEnd="54000">
                                          <p:cBhvr additive="base">
                                            <p:cTn id="77" dur="1000" fill="hold"/>
                                            <p:tgtEl>
                                              <p:spTgt spid="37"/>
                                            </p:tgtEl>
                                            <p:attrNameLst>
                                              <p:attrName>ppt_x</p:attrName>
                                            </p:attrNameLst>
                                          </p:cBhvr>
                                          <p:tavLst>
                                            <p:tav tm="0">
                                              <p:val>
                                                <p:strVal val="#ppt_x"/>
                                              </p:val>
                                            </p:tav>
                                            <p:tav tm="100000">
                                              <p:val>
                                                <p:strVal val="#ppt_x"/>
                                              </p:val>
                                            </p:tav>
                                          </p:tavLst>
                                        </p:anim>
                                        <p:anim calcmode="lin" valueType="num" p14:bounceEnd="54000">
                                          <p:cBhvr additive="base">
                                            <p:cTn id="78" dur="1000" fill="hold"/>
                                            <p:tgtEl>
                                              <p:spTgt spid="37"/>
                                            </p:tgtEl>
                                            <p:attrNameLst>
                                              <p:attrName>ppt_y</p:attrName>
                                            </p:attrNameLst>
                                          </p:cBhvr>
                                          <p:tavLst>
                                            <p:tav tm="0">
                                              <p:val>
                                                <p:strVal val="0-#ppt_h/2"/>
                                              </p:val>
                                            </p:tav>
                                            <p:tav tm="100000">
                                              <p:val>
                                                <p:strVal val="#ppt_y"/>
                                              </p:val>
                                            </p:tav>
                                          </p:tavLst>
                                        </p:anim>
                                      </p:childTnLst>
                                    </p:cTn>
                                  </p:par>
                                  <p:par>
                                    <p:cTn id="79" presetID="32" presetClass="emph" presetSubtype="0" repeatCount="3000" fill="hold" nodeType="withEffect">
                                      <p:stCondLst>
                                        <p:cond delay="0"/>
                                      </p:stCondLst>
                                      <p:childTnLst>
                                        <p:animRot by="120000">
                                          <p:cBhvr>
                                            <p:cTn id="80" dur="200" fill="hold">
                                              <p:stCondLst>
                                                <p:cond delay="0"/>
                                              </p:stCondLst>
                                            </p:cTn>
                                            <p:tgtEl>
                                              <p:spTgt spid="37"/>
                                            </p:tgtEl>
                                            <p:attrNameLst>
                                              <p:attrName>r</p:attrName>
                                            </p:attrNameLst>
                                          </p:cBhvr>
                                        </p:animRot>
                                        <p:animRot by="-240000">
                                          <p:cBhvr>
                                            <p:cTn id="81" dur="400" fill="hold">
                                              <p:stCondLst>
                                                <p:cond delay="400"/>
                                              </p:stCondLst>
                                            </p:cTn>
                                            <p:tgtEl>
                                              <p:spTgt spid="37"/>
                                            </p:tgtEl>
                                            <p:attrNameLst>
                                              <p:attrName>r</p:attrName>
                                            </p:attrNameLst>
                                          </p:cBhvr>
                                        </p:animRot>
                                        <p:animRot by="240000">
                                          <p:cBhvr>
                                            <p:cTn id="82" dur="400" fill="hold">
                                              <p:stCondLst>
                                                <p:cond delay="800"/>
                                              </p:stCondLst>
                                            </p:cTn>
                                            <p:tgtEl>
                                              <p:spTgt spid="37"/>
                                            </p:tgtEl>
                                            <p:attrNameLst>
                                              <p:attrName>r</p:attrName>
                                            </p:attrNameLst>
                                          </p:cBhvr>
                                        </p:animRot>
                                        <p:animRot by="-240000">
                                          <p:cBhvr>
                                            <p:cTn id="83" dur="400" fill="hold">
                                              <p:stCondLst>
                                                <p:cond delay="1200"/>
                                              </p:stCondLst>
                                            </p:cTn>
                                            <p:tgtEl>
                                              <p:spTgt spid="37"/>
                                            </p:tgtEl>
                                            <p:attrNameLst>
                                              <p:attrName>r</p:attrName>
                                            </p:attrNameLst>
                                          </p:cBhvr>
                                        </p:animRot>
                                        <p:animRot by="120000">
                                          <p:cBhvr>
                                            <p:cTn id="84" dur="400" fill="hold">
                                              <p:stCondLst>
                                                <p:cond delay="1600"/>
                                              </p:stCondLst>
                                            </p:cTn>
                                            <p:tgtEl>
                                              <p:spTgt spid="3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75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1000" fill="hold"/>
                                            <p:tgtEl>
                                              <p:spTgt spid="13"/>
                                            </p:tgtEl>
                                            <p:attrNameLst>
                                              <p:attrName>ppt_x</p:attrName>
                                            </p:attrNameLst>
                                          </p:cBhvr>
                                          <p:tavLst>
                                            <p:tav tm="0">
                                              <p:val>
                                                <p:strVal val="#ppt_x"/>
                                              </p:val>
                                            </p:tav>
                                            <p:tav tm="100000">
                                              <p:val>
                                                <p:strVal val="#ppt_x"/>
                                              </p:val>
                                            </p:tav>
                                          </p:tavLst>
                                        </p:anim>
                                        <p:anim calcmode="lin" valueType="num">
                                          <p:cBhvr additive="base">
                                            <p:cTn id="8" dur="1000" fill="hold"/>
                                            <p:tgtEl>
                                              <p:spTgt spid="13"/>
                                            </p:tgtEl>
                                            <p:attrNameLst>
                                              <p:attrName>ppt_y</p:attrName>
                                            </p:attrNameLst>
                                          </p:cBhvr>
                                          <p:tavLst>
                                            <p:tav tm="0">
                                              <p:val>
                                                <p:strVal val="0-#ppt_h/2"/>
                                              </p:val>
                                            </p:tav>
                                            <p:tav tm="100000">
                                              <p:val>
                                                <p:strVal val="#ppt_y"/>
                                              </p:val>
                                            </p:tav>
                                          </p:tavLst>
                                        </p:anim>
                                      </p:childTnLst>
                                    </p:cTn>
                                  </p:par>
                                  <p:par>
                                    <p:cTn id="9" presetID="32" presetClass="emph" presetSubtype="0" repeatCount="3000" fill="hold" nodeType="withEffect">
                                      <p:stCondLst>
                                        <p:cond delay="0"/>
                                      </p:stCondLst>
                                      <p:childTnLst>
                                        <p:animRot by="120000">
                                          <p:cBhvr>
                                            <p:cTn id="10" dur="200" fill="hold">
                                              <p:stCondLst>
                                                <p:cond delay="0"/>
                                              </p:stCondLst>
                                            </p:cTn>
                                            <p:tgtEl>
                                              <p:spTgt spid="13"/>
                                            </p:tgtEl>
                                            <p:attrNameLst>
                                              <p:attrName>r</p:attrName>
                                            </p:attrNameLst>
                                          </p:cBhvr>
                                        </p:animRot>
                                        <p:animRot by="-240000">
                                          <p:cBhvr>
                                            <p:cTn id="11" dur="400" fill="hold">
                                              <p:stCondLst>
                                                <p:cond delay="400"/>
                                              </p:stCondLst>
                                            </p:cTn>
                                            <p:tgtEl>
                                              <p:spTgt spid="13"/>
                                            </p:tgtEl>
                                            <p:attrNameLst>
                                              <p:attrName>r</p:attrName>
                                            </p:attrNameLst>
                                          </p:cBhvr>
                                        </p:animRot>
                                        <p:animRot by="240000">
                                          <p:cBhvr>
                                            <p:cTn id="12" dur="400" fill="hold">
                                              <p:stCondLst>
                                                <p:cond delay="800"/>
                                              </p:stCondLst>
                                            </p:cTn>
                                            <p:tgtEl>
                                              <p:spTgt spid="13"/>
                                            </p:tgtEl>
                                            <p:attrNameLst>
                                              <p:attrName>r</p:attrName>
                                            </p:attrNameLst>
                                          </p:cBhvr>
                                        </p:animRot>
                                        <p:animRot by="-240000">
                                          <p:cBhvr>
                                            <p:cTn id="13" dur="400" fill="hold">
                                              <p:stCondLst>
                                                <p:cond delay="1200"/>
                                              </p:stCondLst>
                                            </p:cTn>
                                            <p:tgtEl>
                                              <p:spTgt spid="13"/>
                                            </p:tgtEl>
                                            <p:attrNameLst>
                                              <p:attrName>r</p:attrName>
                                            </p:attrNameLst>
                                          </p:cBhvr>
                                        </p:animRot>
                                        <p:animRot by="120000">
                                          <p:cBhvr>
                                            <p:cTn id="14" dur="400" fill="hold">
                                              <p:stCondLst>
                                                <p:cond delay="1600"/>
                                              </p:stCondLst>
                                            </p:cTn>
                                            <p:tgtEl>
                                              <p:spTgt spid="13"/>
                                            </p:tgtEl>
                                            <p:attrNameLst>
                                              <p:attrName>r</p:attrName>
                                            </p:attrNameLst>
                                          </p:cBhvr>
                                        </p:animRot>
                                      </p:childTnLst>
                                    </p:cTn>
                                  </p:par>
                                  <p:par>
                                    <p:cTn id="15" presetID="2" presetClass="entr" presetSubtype="1"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anim calcmode="lin" valueType="num">
                                          <p:cBhvr additive="base">
                                            <p:cTn id="17" dur="1000" fill="hold"/>
                                            <p:tgtEl>
                                              <p:spTgt spid="14"/>
                                            </p:tgtEl>
                                            <p:attrNameLst>
                                              <p:attrName>ppt_x</p:attrName>
                                            </p:attrNameLst>
                                          </p:cBhvr>
                                          <p:tavLst>
                                            <p:tav tm="0">
                                              <p:val>
                                                <p:strVal val="#ppt_x"/>
                                              </p:val>
                                            </p:tav>
                                            <p:tav tm="100000">
                                              <p:val>
                                                <p:strVal val="#ppt_x"/>
                                              </p:val>
                                            </p:tav>
                                          </p:tavLst>
                                        </p:anim>
                                        <p:anim calcmode="lin" valueType="num">
                                          <p:cBhvr additive="base">
                                            <p:cTn id="18" dur="1000" fill="hold"/>
                                            <p:tgtEl>
                                              <p:spTgt spid="14"/>
                                            </p:tgtEl>
                                            <p:attrNameLst>
                                              <p:attrName>ppt_y</p:attrName>
                                            </p:attrNameLst>
                                          </p:cBhvr>
                                          <p:tavLst>
                                            <p:tav tm="0">
                                              <p:val>
                                                <p:strVal val="0-#ppt_h/2"/>
                                              </p:val>
                                            </p:tav>
                                            <p:tav tm="100000">
                                              <p:val>
                                                <p:strVal val="#ppt_y"/>
                                              </p:val>
                                            </p:tav>
                                          </p:tavLst>
                                        </p:anim>
                                      </p:childTnLst>
                                    </p:cTn>
                                  </p:par>
                                  <p:par>
                                    <p:cTn id="19" presetID="32" presetClass="emph" presetSubtype="0" repeatCount="3000" fill="hold" nodeType="withEffect">
                                      <p:stCondLst>
                                        <p:cond delay="0"/>
                                      </p:stCondLst>
                                      <p:childTnLst>
                                        <p:animRot by="120000">
                                          <p:cBhvr>
                                            <p:cTn id="20" dur="200" fill="hold">
                                              <p:stCondLst>
                                                <p:cond delay="0"/>
                                              </p:stCondLst>
                                            </p:cTn>
                                            <p:tgtEl>
                                              <p:spTgt spid="14"/>
                                            </p:tgtEl>
                                            <p:attrNameLst>
                                              <p:attrName>r</p:attrName>
                                            </p:attrNameLst>
                                          </p:cBhvr>
                                        </p:animRot>
                                        <p:animRot by="-240000">
                                          <p:cBhvr>
                                            <p:cTn id="21" dur="400" fill="hold">
                                              <p:stCondLst>
                                                <p:cond delay="400"/>
                                              </p:stCondLst>
                                            </p:cTn>
                                            <p:tgtEl>
                                              <p:spTgt spid="14"/>
                                            </p:tgtEl>
                                            <p:attrNameLst>
                                              <p:attrName>r</p:attrName>
                                            </p:attrNameLst>
                                          </p:cBhvr>
                                        </p:animRot>
                                        <p:animRot by="240000">
                                          <p:cBhvr>
                                            <p:cTn id="22" dur="400" fill="hold">
                                              <p:stCondLst>
                                                <p:cond delay="800"/>
                                              </p:stCondLst>
                                            </p:cTn>
                                            <p:tgtEl>
                                              <p:spTgt spid="14"/>
                                            </p:tgtEl>
                                            <p:attrNameLst>
                                              <p:attrName>r</p:attrName>
                                            </p:attrNameLst>
                                          </p:cBhvr>
                                        </p:animRot>
                                        <p:animRot by="-240000">
                                          <p:cBhvr>
                                            <p:cTn id="23" dur="400" fill="hold">
                                              <p:stCondLst>
                                                <p:cond delay="1200"/>
                                              </p:stCondLst>
                                            </p:cTn>
                                            <p:tgtEl>
                                              <p:spTgt spid="14"/>
                                            </p:tgtEl>
                                            <p:attrNameLst>
                                              <p:attrName>r</p:attrName>
                                            </p:attrNameLst>
                                          </p:cBhvr>
                                        </p:animRot>
                                        <p:animRot by="120000">
                                          <p:cBhvr>
                                            <p:cTn id="24" dur="400" fill="hold">
                                              <p:stCondLst>
                                                <p:cond delay="1600"/>
                                              </p:stCondLst>
                                            </p:cTn>
                                            <p:tgtEl>
                                              <p:spTgt spid="14"/>
                                            </p:tgtEl>
                                            <p:attrNameLst>
                                              <p:attrName>r</p:attrName>
                                            </p:attrNameLst>
                                          </p:cBhvr>
                                        </p:animRot>
                                      </p:childTnLst>
                                    </p:cTn>
                                  </p:par>
                                  <p:par>
                                    <p:cTn id="25" presetID="2" presetClass="entr" presetSubtype="1" fill="hold" nodeType="withEffect">
                                      <p:stCondLst>
                                        <p:cond delay="750"/>
                                      </p:stCondLst>
                                      <p:childTnLst>
                                        <p:set>
                                          <p:cBhvr>
                                            <p:cTn id="26" dur="1" fill="hold">
                                              <p:stCondLst>
                                                <p:cond delay="0"/>
                                              </p:stCondLst>
                                            </p:cTn>
                                            <p:tgtEl>
                                              <p:spTgt spid="19"/>
                                            </p:tgtEl>
                                            <p:attrNameLst>
                                              <p:attrName>style.visibility</p:attrName>
                                            </p:attrNameLst>
                                          </p:cBhvr>
                                          <p:to>
                                            <p:strVal val="visible"/>
                                          </p:to>
                                        </p:set>
                                        <p:anim calcmode="lin" valueType="num">
                                          <p:cBhvr additive="base">
                                            <p:cTn id="27" dur="1000" fill="hold"/>
                                            <p:tgtEl>
                                              <p:spTgt spid="19"/>
                                            </p:tgtEl>
                                            <p:attrNameLst>
                                              <p:attrName>ppt_x</p:attrName>
                                            </p:attrNameLst>
                                          </p:cBhvr>
                                          <p:tavLst>
                                            <p:tav tm="0">
                                              <p:val>
                                                <p:strVal val="#ppt_x"/>
                                              </p:val>
                                            </p:tav>
                                            <p:tav tm="100000">
                                              <p:val>
                                                <p:strVal val="#ppt_x"/>
                                              </p:val>
                                            </p:tav>
                                          </p:tavLst>
                                        </p:anim>
                                        <p:anim calcmode="lin" valueType="num">
                                          <p:cBhvr additive="base">
                                            <p:cTn id="28" dur="1000" fill="hold"/>
                                            <p:tgtEl>
                                              <p:spTgt spid="19"/>
                                            </p:tgtEl>
                                            <p:attrNameLst>
                                              <p:attrName>ppt_y</p:attrName>
                                            </p:attrNameLst>
                                          </p:cBhvr>
                                          <p:tavLst>
                                            <p:tav tm="0">
                                              <p:val>
                                                <p:strVal val="0-#ppt_h/2"/>
                                              </p:val>
                                            </p:tav>
                                            <p:tav tm="100000">
                                              <p:val>
                                                <p:strVal val="#ppt_y"/>
                                              </p:val>
                                            </p:tav>
                                          </p:tavLst>
                                        </p:anim>
                                      </p:childTnLst>
                                    </p:cTn>
                                  </p:par>
                                  <p:par>
                                    <p:cTn id="29" presetID="32" presetClass="emph" presetSubtype="0" repeatCount="3000" fill="hold" nodeType="withEffect">
                                      <p:stCondLst>
                                        <p:cond delay="0"/>
                                      </p:stCondLst>
                                      <p:childTnLst>
                                        <p:animRot by="120000">
                                          <p:cBhvr>
                                            <p:cTn id="30" dur="200" fill="hold">
                                              <p:stCondLst>
                                                <p:cond delay="0"/>
                                              </p:stCondLst>
                                            </p:cTn>
                                            <p:tgtEl>
                                              <p:spTgt spid="19"/>
                                            </p:tgtEl>
                                            <p:attrNameLst>
                                              <p:attrName>r</p:attrName>
                                            </p:attrNameLst>
                                          </p:cBhvr>
                                        </p:animRot>
                                        <p:animRot by="-240000">
                                          <p:cBhvr>
                                            <p:cTn id="31" dur="400" fill="hold">
                                              <p:stCondLst>
                                                <p:cond delay="400"/>
                                              </p:stCondLst>
                                            </p:cTn>
                                            <p:tgtEl>
                                              <p:spTgt spid="19"/>
                                            </p:tgtEl>
                                            <p:attrNameLst>
                                              <p:attrName>r</p:attrName>
                                            </p:attrNameLst>
                                          </p:cBhvr>
                                        </p:animRot>
                                        <p:animRot by="240000">
                                          <p:cBhvr>
                                            <p:cTn id="32" dur="400" fill="hold">
                                              <p:stCondLst>
                                                <p:cond delay="800"/>
                                              </p:stCondLst>
                                            </p:cTn>
                                            <p:tgtEl>
                                              <p:spTgt spid="19"/>
                                            </p:tgtEl>
                                            <p:attrNameLst>
                                              <p:attrName>r</p:attrName>
                                            </p:attrNameLst>
                                          </p:cBhvr>
                                        </p:animRot>
                                        <p:animRot by="-240000">
                                          <p:cBhvr>
                                            <p:cTn id="33" dur="400" fill="hold">
                                              <p:stCondLst>
                                                <p:cond delay="1200"/>
                                              </p:stCondLst>
                                            </p:cTn>
                                            <p:tgtEl>
                                              <p:spTgt spid="19"/>
                                            </p:tgtEl>
                                            <p:attrNameLst>
                                              <p:attrName>r</p:attrName>
                                            </p:attrNameLst>
                                          </p:cBhvr>
                                        </p:animRot>
                                        <p:animRot by="120000">
                                          <p:cBhvr>
                                            <p:cTn id="34" dur="400" fill="hold">
                                              <p:stCondLst>
                                                <p:cond delay="1600"/>
                                              </p:stCondLst>
                                            </p:cTn>
                                            <p:tgtEl>
                                              <p:spTgt spid="19"/>
                                            </p:tgtEl>
                                            <p:attrNameLst>
                                              <p:attrName>r</p:attrName>
                                            </p:attrNameLst>
                                          </p:cBhvr>
                                        </p:animRot>
                                      </p:childTnLst>
                                    </p:cTn>
                                  </p:par>
                                  <p:par>
                                    <p:cTn id="35" presetID="2" presetClass="entr" presetSubtype="1" fill="hold" nodeType="withEffect">
                                      <p:stCondLst>
                                        <p:cond delay="500"/>
                                      </p:stCondLst>
                                      <p:childTnLst>
                                        <p:set>
                                          <p:cBhvr>
                                            <p:cTn id="36" dur="1" fill="hold">
                                              <p:stCondLst>
                                                <p:cond delay="0"/>
                                              </p:stCondLst>
                                            </p:cTn>
                                            <p:tgtEl>
                                              <p:spTgt spid="24"/>
                                            </p:tgtEl>
                                            <p:attrNameLst>
                                              <p:attrName>style.visibility</p:attrName>
                                            </p:attrNameLst>
                                          </p:cBhvr>
                                          <p:to>
                                            <p:strVal val="visible"/>
                                          </p:to>
                                        </p:set>
                                        <p:anim calcmode="lin" valueType="num">
                                          <p:cBhvr additive="base">
                                            <p:cTn id="37" dur="1000" fill="hold"/>
                                            <p:tgtEl>
                                              <p:spTgt spid="24"/>
                                            </p:tgtEl>
                                            <p:attrNameLst>
                                              <p:attrName>ppt_x</p:attrName>
                                            </p:attrNameLst>
                                          </p:cBhvr>
                                          <p:tavLst>
                                            <p:tav tm="0">
                                              <p:val>
                                                <p:strVal val="#ppt_x"/>
                                              </p:val>
                                            </p:tav>
                                            <p:tav tm="100000">
                                              <p:val>
                                                <p:strVal val="#ppt_x"/>
                                              </p:val>
                                            </p:tav>
                                          </p:tavLst>
                                        </p:anim>
                                        <p:anim calcmode="lin" valueType="num">
                                          <p:cBhvr additive="base">
                                            <p:cTn id="38" dur="1000" fill="hold"/>
                                            <p:tgtEl>
                                              <p:spTgt spid="24"/>
                                            </p:tgtEl>
                                            <p:attrNameLst>
                                              <p:attrName>ppt_y</p:attrName>
                                            </p:attrNameLst>
                                          </p:cBhvr>
                                          <p:tavLst>
                                            <p:tav tm="0">
                                              <p:val>
                                                <p:strVal val="0-#ppt_h/2"/>
                                              </p:val>
                                            </p:tav>
                                            <p:tav tm="100000">
                                              <p:val>
                                                <p:strVal val="#ppt_y"/>
                                              </p:val>
                                            </p:tav>
                                          </p:tavLst>
                                        </p:anim>
                                      </p:childTnLst>
                                    </p:cTn>
                                  </p:par>
                                  <p:par>
                                    <p:cTn id="39" presetID="32" presetClass="emph" presetSubtype="0" repeatCount="3000" fill="hold" nodeType="withEffect">
                                      <p:stCondLst>
                                        <p:cond delay="0"/>
                                      </p:stCondLst>
                                      <p:childTnLst>
                                        <p:animRot by="120000">
                                          <p:cBhvr>
                                            <p:cTn id="40" dur="200" fill="hold">
                                              <p:stCondLst>
                                                <p:cond delay="0"/>
                                              </p:stCondLst>
                                            </p:cTn>
                                            <p:tgtEl>
                                              <p:spTgt spid="24"/>
                                            </p:tgtEl>
                                            <p:attrNameLst>
                                              <p:attrName>r</p:attrName>
                                            </p:attrNameLst>
                                          </p:cBhvr>
                                        </p:animRot>
                                        <p:animRot by="-240000">
                                          <p:cBhvr>
                                            <p:cTn id="41" dur="400" fill="hold">
                                              <p:stCondLst>
                                                <p:cond delay="400"/>
                                              </p:stCondLst>
                                            </p:cTn>
                                            <p:tgtEl>
                                              <p:spTgt spid="24"/>
                                            </p:tgtEl>
                                            <p:attrNameLst>
                                              <p:attrName>r</p:attrName>
                                            </p:attrNameLst>
                                          </p:cBhvr>
                                        </p:animRot>
                                        <p:animRot by="240000">
                                          <p:cBhvr>
                                            <p:cTn id="42" dur="400" fill="hold">
                                              <p:stCondLst>
                                                <p:cond delay="800"/>
                                              </p:stCondLst>
                                            </p:cTn>
                                            <p:tgtEl>
                                              <p:spTgt spid="24"/>
                                            </p:tgtEl>
                                            <p:attrNameLst>
                                              <p:attrName>r</p:attrName>
                                            </p:attrNameLst>
                                          </p:cBhvr>
                                        </p:animRot>
                                        <p:animRot by="-240000">
                                          <p:cBhvr>
                                            <p:cTn id="43" dur="400" fill="hold">
                                              <p:stCondLst>
                                                <p:cond delay="1200"/>
                                              </p:stCondLst>
                                            </p:cTn>
                                            <p:tgtEl>
                                              <p:spTgt spid="24"/>
                                            </p:tgtEl>
                                            <p:attrNameLst>
                                              <p:attrName>r</p:attrName>
                                            </p:attrNameLst>
                                          </p:cBhvr>
                                        </p:animRot>
                                        <p:animRot by="120000">
                                          <p:cBhvr>
                                            <p:cTn id="44" dur="400" fill="hold">
                                              <p:stCondLst>
                                                <p:cond delay="1600"/>
                                              </p:stCondLst>
                                            </p:cTn>
                                            <p:tgtEl>
                                              <p:spTgt spid="24"/>
                                            </p:tgtEl>
                                            <p:attrNameLst>
                                              <p:attrName>r</p:attrName>
                                            </p:attrNameLst>
                                          </p:cBhvr>
                                        </p:animRot>
                                      </p:childTnLst>
                                    </p:cTn>
                                  </p:par>
                                  <p:par>
                                    <p:cTn id="45" presetID="2" presetClass="entr" presetSubtype="1" fill="hold" nodeType="withEffect">
                                      <p:stCondLst>
                                        <p:cond delay="750"/>
                                      </p:stCondLst>
                                      <p:childTnLst>
                                        <p:set>
                                          <p:cBhvr>
                                            <p:cTn id="46" dur="1" fill="hold">
                                              <p:stCondLst>
                                                <p:cond delay="0"/>
                                              </p:stCondLst>
                                            </p:cTn>
                                            <p:tgtEl>
                                              <p:spTgt spid="29"/>
                                            </p:tgtEl>
                                            <p:attrNameLst>
                                              <p:attrName>style.visibility</p:attrName>
                                            </p:attrNameLst>
                                          </p:cBhvr>
                                          <p:to>
                                            <p:strVal val="visible"/>
                                          </p:to>
                                        </p:set>
                                        <p:anim calcmode="lin" valueType="num">
                                          <p:cBhvr additive="base">
                                            <p:cTn id="47" dur="1000" fill="hold"/>
                                            <p:tgtEl>
                                              <p:spTgt spid="29"/>
                                            </p:tgtEl>
                                            <p:attrNameLst>
                                              <p:attrName>ppt_x</p:attrName>
                                            </p:attrNameLst>
                                          </p:cBhvr>
                                          <p:tavLst>
                                            <p:tav tm="0">
                                              <p:val>
                                                <p:strVal val="#ppt_x"/>
                                              </p:val>
                                            </p:tav>
                                            <p:tav tm="100000">
                                              <p:val>
                                                <p:strVal val="#ppt_x"/>
                                              </p:val>
                                            </p:tav>
                                          </p:tavLst>
                                        </p:anim>
                                        <p:anim calcmode="lin" valueType="num">
                                          <p:cBhvr additive="base">
                                            <p:cTn id="48" dur="1000" fill="hold"/>
                                            <p:tgtEl>
                                              <p:spTgt spid="29"/>
                                            </p:tgtEl>
                                            <p:attrNameLst>
                                              <p:attrName>ppt_y</p:attrName>
                                            </p:attrNameLst>
                                          </p:cBhvr>
                                          <p:tavLst>
                                            <p:tav tm="0">
                                              <p:val>
                                                <p:strVal val="0-#ppt_h/2"/>
                                              </p:val>
                                            </p:tav>
                                            <p:tav tm="100000">
                                              <p:val>
                                                <p:strVal val="#ppt_y"/>
                                              </p:val>
                                            </p:tav>
                                          </p:tavLst>
                                        </p:anim>
                                      </p:childTnLst>
                                    </p:cTn>
                                  </p:par>
                                  <p:par>
                                    <p:cTn id="49" presetID="32" presetClass="emph" presetSubtype="0" repeatCount="3000" fill="hold" nodeType="withEffect">
                                      <p:stCondLst>
                                        <p:cond delay="500"/>
                                      </p:stCondLst>
                                      <p:childTnLst>
                                        <p:animRot by="120000">
                                          <p:cBhvr>
                                            <p:cTn id="50" dur="200" fill="hold">
                                              <p:stCondLst>
                                                <p:cond delay="0"/>
                                              </p:stCondLst>
                                            </p:cTn>
                                            <p:tgtEl>
                                              <p:spTgt spid="29"/>
                                            </p:tgtEl>
                                            <p:attrNameLst>
                                              <p:attrName>r</p:attrName>
                                            </p:attrNameLst>
                                          </p:cBhvr>
                                        </p:animRot>
                                        <p:animRot by="-240000">
                                          <p:cBhvr>
                                            <p:cTn id="51" dur="400" fill="hold">
                                              <p:stCondLst>
                                                <p:cond delay="400"/>
                                              </p:stCondLst>
                                            </p:cTn>
                                            <p:tgtEl>
                                              <p:spTgt spid="29"/>
                                            </p:tgtEl>
                                            <p:attrNameLst>
                                              <p:attrName>r</p:attrName>
                                            </p:attrNameLst>
                                          </p:cBhvr>
                                        </p:animRot>
                                        <p:animRot by="240000">
                                          <p:cBhvr>
                                            <p:cTn id="52" dur="400" fill="hold">
                                              <p:stCondLst>
                                                <p:cond delay="800"/>
                                              </p:stCondLst>
                                            </p:cTn>
                                            <p:tgtEl>
                                              <p:spTgt spid="29"/>
                                            </p:tgtEl>
                                            <p:attrNameLst>
                                              <p:attrName>r</p:attrName>
                                            </p:attrNameLst>
                                          </p:cBhvr>
                                        </p:animRot>
                                        <p:animRot by="-240000">
                                          <p:cBhvr>
                                            <p:cTn id="53" dur="400" fill="hold">
                                              <p:stCondLst>
                                                <p:cond delay="1200"/>
                                              </p:stCondLst>
                                            </p:cTn>
                                            <p:tgtEl>
                                              <p:spTgt spid="29"/>
                                            </p:tgtEl>
                                            <p:attrNameLst>
                                              <p:attrName>r</p:attrName>
                                            </p:attrNameLst>
                                          </p:cBhvr>
                                        </p:animRot>
                                        <p:animRot by="120000">
                                          <p:cBhvr>
                                            <p:cTn id="54" dur="400" fill="hold">
                                              <p:stCondLst>
                                                <p:cond delay="1600"/>
                                              </p:stCondLst>
                                            </p:cTn>
                                            <p:tgtEl>
                                              <p:spTgt spid="29"/>
                                            </p:tgtEl>
                                            <p:attrNameLst>
                                              <p:attrName>r</p:attrName>
                                            </p:attrNameLst>
                                          </p:cBhvr>
                                        </p:animRot>
                                      </p:childTnLst>
                                    </p:cTn>
                                  </p:par>
                                  <p:par>
                                    <p:cTn id="55" presetID="2" presetClass="entr" presetSubtype="1" fill="hold" nodeType="withEffect">
                                      <p:stCondLst>
                                        <p:cond delay="0"/>
                                      </p:stCondLst>
                                      <p:childTnLst>
                                        <p:set>
                                          <p:cBhvr>
                                            <p:cTn id="56" dur="1" fill="hold">
                                              <p:stCondLst>
                                                <p:cond delay="0"/>
                                              </p:stCondLst>
                                            </p:cTn>
                                            <p:tgtEl>
                                              <p:spTgt spid="2"/>
                                            </p:tgtEl>
                                            <p:attrNameLst>
                                              <p:attrName>style.visibility</p:attrName>
                                            </p:attrNameLst>
                                          </p:cBhvr>
                                          <p:to>
                                            <p:strVal val="visible"/>
                                          </p:to>
                                        </p:set>
                                        <p:anim calcmode="lin" valueType="num">
                                          <p:cBhvr additive="base">
                                            <p:cTn id="57" dur="1000" fill="hold"/>
                                            <p:tgtEl>
                                              <p:spTgt spid="2"/>
                                            </p:tgtEl>
                                            <p:attrNameLst>
                                              <p:attrName>ppt_x</p:attrName>
                                            </p:attrNameLst>
                                          </p:cBhvr>
                                          <p:tavLst>
                                            <p:tav tm="0">
                                              <p:val>
                                                <p:strVal val="#ppt_x"/>
                                              </p:val>
                                            </p:tav>
                                            <p:tav tm="100000">
                                              <p:val>
                                                <p:strVal val="#ppt_x"/>
                                              </p:val>
                                            </p:tav>
                                          </p:tavLst>
                                        </p:anim>
                                        <p:anim calcmode="lin" valueType="num">
                                          <p:cBhvr additive="base">
                                            <p:cTn id="58" dur="1000" fill="hold"/>
                                            <p:tgtEl>
                                              <p:spTgt spid="2"/>
                                            </p:tgtEl>
                                            <p:attrNameLst>
                                              <p:attrName>ppt_y</p:attrName>
                                            </p:attrNameLst>
                                          </p:cBhvr>
                                          <p:tavLst>
                                            <p:tav tm="0">
                                              <p:val>
                                                <p:strVal val="0-#ppt_h/2"/>
                                              </p:val>
                                            </p:tav>
                                            <p:tav tm="100000">
                                              <p:val>
                                                <p:strVal val="#ppt_y"/>
                                              </p:val>
                                            </p:tav>
                                          </p:tavLst>
                                        </p:anim>
                                      </p:childTnLst>
                                    </p:cTn>
                                  </p:par>
                                  <p:par>
                                    <p:cTn id="59" presetID="32" presetClass="emph" presetSubtype="0" repeatCount="3000" fill="hold" nodeType="withEffect">
                                      <p:stCondLst>
                                        <p:cond delay="0"/>
                                      </p:stCondLst>
                                      <p:childTnLst>
                                        <p:animRot by="120000">
                                          <p:cBhvr>
                                            <p:cTn id="60" dur="200" fill="hold">
                                              <p:stCondLst>
                                                <p:cond delay="0"/>
                                              </p:stCondLst>
                                            </p:cTn>
                                            <p:tgtEl>
                                              <p:spTgt spid="2"/>
                                            </p:tgtEl>
                                            <p:attrNameLst>
                                              <p:attrName>r</p:attrName>
                                            </p:attrNameLst>
                                          </p:cBhvr>
                                        </p:animRot>
                                        <p:animRot by="-240000">
                                          <p:cBhvr>
                                            <p:cTn id="61" dur="400" fill="hold">
                                              <p:stCondLst>
                                                <p:cond delay="400"/>
                                              </p:stCondLst>
                                            </p:cTn>
                                            <p:tgtEl>
                                              <p:spTgt spid="2"/>
                                            </p:tgtEl>
                                            <p:attrNameLst>
                                              <p:attrName>r</p:attrName>
                                            </p:attrNameLst>
                                          </p:cBhvr>
                                        </p:animRot>
                                        <p:animRot by="240000">
                                          <p:cBhvr>
                                            <p:cTn id="62" dur="400" fill="hold">
                                              <p:stCondLst>
                                                <p:cond delay="800"/>
                                              </p:stCondLst>
                                            </p:cTn>
                                            <p:tgtEl>
                                              <p:spTgt spid="2"/>
                                            </p:tgtEl>
                                            <p:attrNameLst>
                                              <p:attrName>r</p:attrName>
                                            </p:attrNameLst>
                                          </p:cBhvr>
                                        </p:animRot>
                                        <p:animRot by="-240000">
                                          <p:cBhvr>
                                            <p:cTn id="63" dur="400" fill="hold">
                                              <p:stCondLst>
                                                <p:cond delay="1200"/>
                                              </p:stCondLst>
                                            </p:cTn>
                                            <p:tgtEl>
                                              <p:spTgt spid="2"/>
                                            </p:tgtEl>
                                            <p:attrNameLst>
                                              <p:attrName>r</p:attrName>
                                            </p:attrNameLst>
                                          </p:cBhvr>
                                        </p:animRot>
                                        <p:animRot by="120000">
                                          <p:cBhvr>
                                            <p:cTn id="64" dur="400" fill="hold">
                                              <p:stCondLst>
                                                <p:cond delay="1600"/>
                                              </p:stCondLst>
                                            </p:cTn>
                                            <p:tgtEl>
                                              <p:spTgt spid="2"/>
                                            </p:tgtEl>
                                            <p:attrNameLst>
                                              <p:attrName>r</p:attrName>
                                            </p:attrNameLst>
                                          </p:cBhvr>
                                        </p:animRot>
                                      </p:childTnLst>
                                    </p:cTn>
                                  </p:par>
                                  <p:par>
                                    <p:cTn id="65" presetID="2" presetClass="entr" presetSubtype="1" fill="hold" nodeType="withEffect">
                                      <p:stCondLst>
                                        <p:cond delay="0"/>
                                      </p:stCondLst>
                                      <p:childTnLst>
                                        <p:set>
                                          <p:cBhvr>
                                            <p:cTn id="66" dur="1" fill="hold">
                                              <p:stCondLst>
                                                <p:cond delay="0"/>
                                              </p:stCondLst>
                                            </p:cTn>
                                            <p:tgtEl>
                                              <p:spTgt spid="9"/>
                                            </p:tgtEl>
                                            <p:attrNameLst>
                                              <p:attrName>style.visibility</p:attrName>
                                            </p:attrNameLst>
                                          </p:cBhvr>
                                          <p:to>
                                            <p:strVal val="visible"/>
                                          </p:to>
                                        </p:set>
                                        <p:anim calcmode="lin" valueType="num">
                                          <p:cBhvr additive="base">
                                            <p:cTn id="67" dur="1000" fill="hold"/>
                                            <p:tgtEl>
                                              <p:spTgt spid="9"/>
                                            </p:tgtEl>
                                            <p:attrNameLst>
                                              <p:attrName>ppt_x</p:attrName>
                                            </p:attrNameLst>
                                          </p:cBhvr>
                                          <p:tavLst>
                                            <p:tav tm="0">
                                              <p:val>
                                                <p:strVal val="#ppt_x"/>
                                              </p:val>
                                            </p:tav>
                                            <p:tav tm="100000">
                                              <p:val>
                                                <p:strVal val="#ppt_x"/>
                                              </p:val>
                                            </p:tav>
                                          </p:tavLst>
                                        </p:anim>
                                        <p:anim calcmode="lin" valueType="num">
                                          <p:cBhvr additive="base">
                                            <p:cTn id="68" dur="1000" fill="hold"/>
                                            <p:tgtEl>
                                              <p:spTgt spid="9"/>
                                            </p:tgtEl>
                                            <p:attrNameLst>
                                              <p:attrName>ppt_y</p:attrName>
                                            </p:attrNameLst>
                                          </p:cBhvr>
                                          <p:tavLst>
                                            <p:tav tm="0">
                                              <p:val>
                                                <p:strVal val="0-#ppt_h/2"/>
                                              </p:val>
                                            </p:tav>
                                            <p:tav tm="100000">
                                              <p:val>
                                                <p:strVal val="#ppt_y"/>
                                              </p:val>
                                            </p:tav>
                                          </p:tavLst>
                                        </p:anim>
                                      </p:childTnLst>
                                    </p:cTn>
                                  </p:par>
                                  <p:par>
                                    <p:cTn id="69" presetID="32" presetClass="emph" presetSubtype="0" repeatCount="3000" fill="hold" nodeType="withEffect">
                                      <p:stCondLst>
                                        <p:cond delay="0"/>
                                      </p:stCondLst>
                                      <p:childTnLst>
                                        <p:animRot by="120000">
                                          <p:cBhvr>
                                            <p:cTn id="70" dur="200" fill="hold">
                                              <p:stCondLst>
                                                <p:cond delay="0"/>
                                              </p:stCondLst>
                                            </p:cTn>
                                            <p:tgtEl>
                                              <p:spTgt spid="9"/>
                                            </p:tgtEl>
                                            <p:attrNameLst>
                                              <p:attrName>r</p:attrName>
                                            </p:attrNameLst>
                                          </p:cBhvr>
                                        </p:animRot>
                                        <p:animRot by="-240000">
                                          <p:cBhvr>
                                            <p:cTn id="71" dur="400" fill="hold">
                                              <p:stCondLst>
                                                <p:cond delay="400"/>
                                              </p:stCondLst>
                                            </p:cTn>
                                            <p:tgtEl>
                                              <p:spTgt spid="9"/>
                                            </p:tgtEl>
                                            <p:attrNameLst>
                                              <p:attrName>r</p:attrName>
                                            </p:attrNameLst>
                                          </p:cBhvr>
                                        </p:animRot>
                                        <p:animRot by="240000">
                                          <p:cBhvr>
                                            <p:cTn id="72" dur="400" fill="hold">
                                              <p:stCondLst>
                                                <p:cond delay="800"/>
                                              </p:stCondLst>
                                            </p:cTn>
                                            <p:tgtEl>
                                              <p:spTgt spid="9"/>
                                            </p:tgtEl>
                                            <p:attrNameLst>
                                              <p:attrName>r</p:attrName>
                                            </p:attrNameLst>
                                          </p:cBhvr>
                                        </p:animRot>
                                        <p:animRot by="-240000">
                                          <p:cBhvr>
                                            <p:cTn id="73" dur="400" fill="hold">
                                              <p:stCondLst>
                                                <p:cond delay="1200"/>
                                              </p:stCondLst>
                                            </p:cTn>
                                            <p:tgtEl>
                                              <p:spTgt spid="9"/>
                                            </p:tgtEl>
                                            <p:attrNameLst>
                                              <p:attrName>r</p:attrName>
                                            </p:attrNameLst>
                                          </p:cBhvr>
                                        </p:animRot>
                                        <p:animRot by="120000">
                                          <p:cBhvr>
                                            <p:cTn id="74" dur="400" fill="hold">
                                              <p:stCondLst>
                                                <p:cond delay="1600"/>
                                              </p:stCondLst>
                                            </p:cTn>
                                            <p:tgtEl>
                                              <p:spTgt spid="9"/>
                                            </p:tgtEl>
                                            <p:attrNameLst>
                                              <p:attrName>r</p:attrName>
                                            </p:attrNameLst>
                                          </p:cBhvr>
                                        </p:animRot>
                                      </p:childTnLst>
                                    </p:cTn>
                                  </p:par>
                                  <p:par>
                                    <p:cTn id="75" presetID="2" presetClass="entr" presetSubtype="1" fill="hold" nodeType="withEffect">
                                      <p:stCondLst>
                                        <p:cond delay="500"/>
                                      </p:stCondLst>
                                      <p:childTnLst>
                                        <p:set>
                                          <p:cBhvr>
                                            <p:cTn id="76" dur="1" fill="hold">
                                              <p:stCondLst>
                                                <p:cond delay="0"/>
                                              </p:stCondLst>
                                            </p:cTn>
                                            <p:tgtEl>
                                              <p:spTgt spid="37"/>
                                            </p:tgtEl>
                                            <p:attrNameLst>
                                              <p:attrName>style.visibility</p:attrName>
                                            </p:attrNameLst>
                                          </p:cBhvr>
                                          <p:to>
                                            <p:strVal val="visible"/>
                                          </p:to>
                                        </p:set>
                                        <p:anim calcmode="lin" valueType="num">
                                          <p:cBhvr additive="base">
                                            <p:cTn id="77" dur="1000" fill="hold"/>
                                            <p:tgtEl>
                                              <p:spTgt spid="37"/>
                                            </p:tgtEl>
                                            <p:attrNameLst>
                                              <p:attrName>ppt_x</p:attrName>
                                            </p:attrNameLst>
                                          </p:cBhvr>
                                          <p:tavLst>
                                            <p:tav tm="0">
                                              <p:val>
                                                <p:strVal val="#ppt_x"/>
                                              </p:val>
                                            </p:tav>
                                            <p:tav tm="100000">
                                              <p:val>
                                                <p:strVal val="#ppt_x"/>
                                              </p:val>
                                            </p:tav>
                                          </p:tavLst>
                                        </p:anim>
                                        <p:anim calcmode="lin" valueType="num">
                                          <p:cBhvr additive="base">
                                            <p:cTn id="78" dur="1000" fill="hold"/>
                                            <p:tgtEl>
                                              <p:spTgt spid="37"/>
                                            </p:tgtEl>
                                            <p:attrNameLst>
                                              <p:attrName>ppt_y</p:attrName>
                                            </p:attrNameLst>
                                          </p:cBhvr>
                                          <p:tavLst>
                                            <p:tav tm="0">
                                              <p:val>
                                                <p:strVal val="0-#ppt_h/2"/>
                                              </p:val>
                                            </p:tav>
                                            <p:tav tm="100000">
                                              <p:val>
                                                <p:strVal val="#ppt_y"/>
                                              </p:val>
                                            </p:tav>
                                          </p:tavLst>
                                        </p:anim>
                                      </p:childTnLst>
                                    </p:cTn>
                                  </p:par>
                                  <p:par>
                                    <p:cTn id="79" presetID="32" presetClass="emph" presetSubtype="0" repeatCount="3000" fill="hold" nodeType="withEffect">
                                      <p:stCondLst>
                                        <p:cond delay="0"/>
                                      </p:stCondLst>
                                      <p:childTnLst>
                                        <p:animRot by="120000">
                                          <p:cBhvr>
                                            <p:cTn id="80" dur="200" fill="hold">
                                              <p:stCondLst>
                                                <p:cond delay="0"/>
                                              </p:stCondLst>
                                            </p:cTn>
                                            <p:tgtEl>
                                              <p:spTgt spid="37"/>
                                            </p:tgtEl>
                                            <p:attrNameLst>
                                              <p:attrName>r</p:attrName>
                                            </p:attrNameLst>
                                          </p:cBhvr>
                                        </p:animRot>
                                        <p:animRot by="-240000">
                                          <p:cBhvr>
                                            <p:cTn id="81" dur="400" fill="hold">
                                              <p:stCondLst>
                                                <p:cond delay="400"/>
                                              </p:stCondLst>
                                            </p:cTn>
                                            <p:tgtEl>
                                              <p:spTgt spid="37"/>
                                            </p:tgtEl>
                                            <p:attrNameLst>
                                              <p:attrName>r</p:attrName>
                                            </p:attrNameLst>
                                          </p:cBhvr>
                                        </p:animRot>
                                        <p:animRot by="240000">
                                          <p:cBhvr>
                                            <p:cTn id="82" dur="400" fill="hold">
                                              <p:stCondLst>
                                                <p:cond delay="800"/>
                                              </p:stCondLst>
                                            </p:cTn>
                                            <p:tgtEl>
                                              <p:spTgt spid="37"/>
                                            </p:tgtEl>
                                            <p:attrNameLst>
                                              <p:attrName>r</p:attrName>
                                            </p:attrNameLst>
                                          </p:cBhvr>
                                        </p:animRot>
                                        <p:animRot by="-240000">
                                          <p:cBhvr>
                                            <p:cTn id="83" dur="400" fill="hold">
                                              <p:stCondLst>
                                                <p:cond delay="1200"/>
                                              </p:stCondLst>
                                            </p:cTn>
                                            <p:tgtEl>
                                              <p:spTgt spid="37"/>
                                            </p:tgtEl>
                                            <p:attrNameLst>
                                              <p:attrName>r</p:attrName>
                                            </p:attrNameLst>
                                          </p:cBhvr>
                                        </p:animRot>
                                        <p:animRot by="120000">
                                          <p:cBhvr>
                                            <p:cTn id="84" dur="400" fill="hold">
                                              <p:stCondLst>
                                                <p:cond delay="1600"/>
                                              </p:stCondLst>
                                            </p:cTn>
                                            <p:tgtEl>
                                              <p:spTgt spid="3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591A6DA-48FA-2EB8-474E-789D816B78DE}"/>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7000"/>
                    </a14:imgEffect>
                  </a14:imgLayer>
                </a14:imgProps>
              </a:ext>
              <a:ext uri="{28A0092B-C50C-407E-A947-70E740481C1C}">
                <a14:useLocalDpi xmlns:a14="http://schemas.microsoft.com/office/drawing/2010/main" val="0"/>
              </a:ext>
            </a:extLst>
          </a:blip>
          <a:stretch>
            <a:fillRect/>
          </a:stretch>
        </p:blipFill>
        <p:spPr>
          <a:xfrm>
            <a:off x="1852654" y="906449"/>
            <a:ext cx="8078525" cy="5557961"/>
          </a:xfrm>
          <a:prstGeom prst="rect">
            <a:avLst/>
          </a:prstGeom>
        </p:spPr>
      </p:pic>
      <p:grpSp>
        <p:nvGrpSpPr>
          <p:cNvPr id="13" name="Group 12">
            <a:extLst>
              <a:ext uri="{FF2B5EF4-FFF2-40B4-BE49-F238E27FC236}">
                <a16:creationId xmlns:a16="http://schemas.microsoft.com/office/drawing/2014/main" id="{04DAC2B9-5992-A393-78AC-B55B49352CFA}"/>
              </a:ext>
            </a:extLst>
          </p:cNvPr>
          <p:cNvGrpSpPr/>
          <p:nvPr/>
        </p:nvGrpSpPr>
        <p:grpSpPr>
          <a:xfrm>
            <a:off x="3456167" y="3085106"/>
            <a:ext cx="5279666" cy="2737500"/>
            <a:chOff x="3456167" y="3085106"/>
            <a:chExt cx="5279666" cy="2737500"/>
          </a:xfrm>
        </p:grpSpPr>
        <p:sp>
          <p:nvSpPr>
            <p:cNvPr id="6" name="Rectangle: Rounded Corners 5">
              <a:extLst>
                <a:ext uri="{FF2B5EF4-FFF2-40B4-BE49-F238E27FC236}">
                  <a16:creationId xmlns:a16="http://schemas.microsoft.com/office/drawing/2014/main" id="{35CF675A-9F91-9495-0031-0C76FD2AD8E5}"/>
                </a:ext>
              </a:extLst>
            </p:cNvPr>
            <p:cNvSpPr/>
            <p:nvPr/>
          </p:nvSpPr>
          <p:spPr>
            <a:xfrm>
              <a:off x="3456167" y="3085106"/>
              <a:ext cx="5279666" cy="2719346"/>
            </a:xfrm>
            <a:prstGeom prst="roundRect">
              <a:avLst/>
            </a:prstGeom>
            <a:solidFill>
              <a:schemeClr val="bg1">
                <a:alpha val="69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72015BD0-8F48-4D06-24F3-FF68D183AF0A}"/>
                </a:ext>
              </a:extLst>
            </p:cNvPr>
            <p:cNvSpPr txBox="1"/>
            <p:nvPr/>
          </p:nvSpPr>
          <p:spPr>
            <a:xfrm>
              <a:off x="3586038" y="3575837"/>
              <a:ext cx="4898004" cy="2246769"/>
            </a:xfrm>
            <a:prstGeom prst="rect">
              <a:avLst/>
            </a:prstGeom>
            <a:noFill/>
          </p:spPr>
          <p:txBody>
            <a:bodyPr wrap="square" rtlCol="0">
              <a:spAutoFit/>
            </a:bodyPr>
            <a:lstStyle/>
            <a:p>
              <a:pPr marL="342900" indent="-342900">
                <a:buFont typeface="Arial" panose="020B0604020202020204" pitchFamily="34" charset="0"/>
                <a:buChar char="•"/>
              </a:pPr>
              <a:r>
                <a:rPr lang="en-IN" sz="2000" b="1" i="1" dirty="0"/>
                <a:t>Threat to individuals and organizations</a:t>
              </a:r>
            </a:p>
            <a:p>
              <a:pPr marL="342900" indent="-342900">
                <a:buFont typeface="Arial" panose="020B0604020202020204" pitchFamily="34" charset="0"/>
                <a:buChar char="•"/>
              </a:pPr>
              <a:r>
                <a:rPr lang="en-IN" sz="2000" b="1" i="1" dirty="0"/>
                <a:t>Feel of genuine domains</a:t>
              </a:r>
            </a:p>
            <a:p>
              <a:pPr marL="342900" indent="-342900">
                <a:buFont typeface="Arial" panose="020B0604020202020204" pitchFamily="34" charset="0"/>
                <a:buChar char="•"/>
              </a:pPr>
              <a:r>
                <a:rPr lang="en-IN" sz="2000" b="1" i="1" dirty="0"/>
                <a:t>Research aims to reduce risk</a:t>
              </a:r>
            </a:p>
            <a:p>
              <a:pPr marL="342900" indent="-342900">
                <a:buFont typeface="Arial" panose="020B0604020202020204" pitchFamily="34" charset="0"/>
                <a:buChar char="•"/>
              </a:pPr>
              <a:r>
                <a:rPr lang="en-IN" sz="2000" b="1" i="1" dirty="0"/>
                <a:t>Provide </a:t>
              </a:r>
              <a:r>
                <a:rPr lang="en-IN" sz="2000" b="1" i="1" dirty="0" err="1"/>
                <a:t>defense</a:t>
              </a:r>
              <a:r>
                <a:rPr lang="en-IN" sz="2000" b="1" i="1" dirty="0"/>
                <a:t> against tactics employed by cyber criminals</a:t>
              </a:r>
            </a:p>
            <a:p>
              <a:pPr marL="342900" indent="-342900">
                <a:buFont typeface="Arial" panose="020B0604020202020204" pitchFamily="34" charset="0"/>
                <a:buChar char="•"/>
              </a:pPr>
              <a:r>
                <a:rPr lang="en-IN" sz="2000" b="1" i="1" dirty="0"/>
                <a:t>Maintains high level of accuracy to identify phishing domains</a:t>
              </a:r>
            </a:p>
          </p:txBody>
        </p:sp>
      </p:grpSp>
      <p:grpSp>
        <p:nvGrpSpPr>
          <p:cNvPr id="12" name="Group 11">
            <a:extLst>
              <a:ext uri="{FF2B5EF4-FFF2-40B4-BE49-F238E27FC236}">
                <a16:creationId xmlns:a16="http://schemas.microsoft.com/office/drawing/2014/main" id="{6F87DBDF-FF56-457A-572A-F6462E33C1B8}"/>
              </a:ext>
            </a:extLst>
          </p:cNvPr>
          <p:cNvGrpSpPr/>
          <p:nvPr/>
        </p:nvGrpSpPr>
        <p:grpSpPr>
          <a:xfrm>
            <a:off x="3297141" y="2897112"/>
            <a:ext cx="5597718" cy="696878"/>
            <a:chOff x="3297141" y="2897112"/>
            <a:chExt cx="5597718" cy="696878"/>
          </a:xfrm>
        </p:grpSpPr>
        <p:sp>
          <p:nvSpPr>
            <p:cNvPr id="7" name="Rectangle: Rounded Corners 6">
              <a:extLst>
                <a:ext uri="{FF2B5EF4-FFF2-40B4-BE49-F238E27FC236}">
                  <a16:creationId xmlns:a16="http://schemas.microsoft.com/office/drawing/2014/main" id="{8BD8DD4D-612E-8F0B-923D-16C9E99E8871}"/>
                </a:ext>
              </a:extLst>
            </p:cNvPr>
            <p:cNvSpPr/>
            <p:nvPr/>
          </p:nvSpPr>
          <p:spPr>
            <a:xfrm>
              <a:off x="3297141" y="2910177"/>
              <a:ext cx="5597718" cy="620202"/>
            </a:xfrm>
            <a:prstGeom prst="roundRect">
              <a:avLst>
                <a:gd name="adj" fmla="val 50000"/>
              </a:avLst>
            </a:prstGeom>
            <a:solidFill>
              <a:schemeClr val="bg1"/>
            </a:solidFill>
            <a:ln>
              <a:noFill/>
            </a:ln>
            <a:effectLst>
              <a:outerShdw blurRad="2540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9" name="Graphic 8" descr="Magnifying glass">
              <a:extLst>
                <a:ext uri="{FF2B5EF4-FFF2-40B4-BE49-F238E27FC236}">
                  <a16:creationId xmlns:a16="http://schemas.microsoft.com/office/drawing/2014/main" id="{8B5A7E68-671A-7CE4-D3A5-660CF4D4258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456167" y="2910177"/>
              <a:ext cx="683813" cy="683813"/>
            </a:xfrm>
            <a:prstGeom prst="rect">
              <a:avLst/>
            </a:prstGeom>
          </p:spPr>
        </p:pic>
        <p:sp>
          <p:nvSpPr>
            <p:cNvPr id="10" name="TextBox 9">
              <a:extLst>
                <a:ext uri="{FF2B5EF4-FFF2-40B4-BE49-F238E27FC236}">
                  <a16:creationId xmlns:a16="http://schemas.microsoft.com/office/drawing/2014/main" id="{71191D61-A288-FA4B-DE8D-CECF70D5C96E}"/>
                </a:ext>
              </a:extLst>
            </p:cNvPr>
            <p:cNvSpPr txBox="1"/>
            <p:nvPr/>
          </p:nvSpPr>
          <p:spPr>
            <a:xfrm>
              <a:off x="4403698" y="2897112"/>
              <a:ext cx="2361537" cy="646331"/>
            </a:xfrm>
            <a:prstGeom prst="rect">
              <a:avLst/>
            </a:prstGeom>
            <a:noFill/>
          </p:spPr>
          <p:txBody>
            <a:bodyPr wrap="square" rtlCol="0">
              <a:spAutoFit/>
            </a:bodyPr>
            <a:lstStyle/>
            <a:p>
              <a:r>
                <a:rPr lang="en-IN" sz="3600" dirty="0"/>
                <a:t>Phishing</a:t>
              </a:r>
            </a:p>
          </p:txBody>
        </p:sp>
      </p:grpSp>
      <p:pic>
        <p:nvPicPr>
          <p:cNvPr id="14" name="Picture 13">
            <a:extLst>
              <a:ext uri="{FF2B5EF4-FFF2-40B4-BE49-F238E27FC236}">
                <a16:creationId xmlns:a16="http://schemas.microsoft.com/office/drawing/2014/main" id="{FA765BBE-D364-3EC0-002E-EFCBA4904675}"/>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7000"/>
                    </a14:imgEffect>
                  </a14:imgLayer>
                </a14:imgProps>
              </a:ext>
              <a:ext uri="{28A0092B-C50C-407E-A947-70E740481C1C}">
                <a14:useLocalDpi xmlns:a14="http://schemas.microsoft.com/office/drawing/2010/main" val="0"/>
              </a:ext>
            </a:extLst>
          </a:blip>
          <a:srcRect t="646" b="-81265"/>
          <a:stretch/>
        </p:blipFill>
        <p:spPr>
          <a:xfrm>
            <a:off x="1852654" y="-87463"/>
            <a:ext cx="8078525" cy="5557961"/>
          </a:xfrm>
          <a:prstGeom prst="rect">
            <a:avLst/>
          </a:prstGeom>
        </p:spPr>
      </p:pic>
    </p:spTree>
    <p:extLst>
      <p:ext uri="{BB962C8B-B14F-4D97-AF65-F5344CB8AC3E}">
        <p14:creationId xmlns:p14="http://schemas.microsoft.com/office/powerpoint/2010/main" val="3879832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1000"/>
                                        <p:tgtEl>
                                          <p:spTgt spid="12"/>
                                        </p:tgtEl>
                                      </p:cBhvr>
                                    </p:animEffect>
                                  </p:childTnLst>
                                </p:cTn>
                              </p:par>
                              <p:par>
                                <p:cTn id="8" presetID="2" presetClass="entr" presetSubtype="1" decel="10000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 calcmode="lin" valueType="num">
                                      <p:cBhvr additive="base">
                                        <p:cTn id="10" dur="1000" fill="hold"/>
                                        <p:tgtEl>
                                          <p:spTgt spid="13"/>
                                        </p:tgtEl>
                                        <p:attrNameLst>
                                          <p:attrName>ppt_x</p:attrName>
                                        </p:attrNameLst>
                                      </p:cBhvr>
                                      <p:tavLst>
                                        <p:tav tm="0">
                                          <p:val>
                                            <p:strVal val="#ppt_x"/>
                                          </p:val>
                                        </p:tav>
                                        <p:tav tm="100000">
                                          <p:val>
                                            <p:strVal val="#ppt_x"/>
                                          </p:val>
                                        </p:tav>
                                      </p:tavLst>
                                    </p:anim>
                                    <p:anim calcmode="lin" valueType="num">
                                      <p:cBhvr additive="base">
                                        <p:cTn id="11" dur="1000" fill="hold"/>
                                        <p:tgtEl>
                                          <p:spTgt spid="1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90732BD3-658B-337B-8B80-58B78BDA3753}"/>
              </a:ext>
            </a:extLst>
          </p:cNvPr>
          <p:cNvGrpSpPr/>
          <p:nvPr/>
        </p:nvGrpSpPr>
        <p:grpSpPr>
          <a:xfrm>
            <a:off x="1558027" y="-2164370"/>
            <a:ext cx="1480458" cy="8483798"/>
            <a:chOff x="896982" y="-3285309"/>
            <a:chExt cx="1480458" cy="8483798"/>
          </a:xfrm>
        </p:grpSpPr>
        <p:sp>
          <p:nvSpPr>
            <p:cNvPr id="4" name="TextBox 3">
              <a:extLst>
                <a:ext uri="{FF2B5EF4-FFF2-40B4-BE49-F238E27FC236}">
                  <a16:creationId xmlns:a16="http://schemas.microsoft.com/office/drawing/2014/main" id="{B09B6A87-E187-2F09-7253-CA46BFE0BB4A}"/>
                </a:ext>
              </a:extLst>
            </p:cNvPr>
            <p:cNvSpPr txBox="1"/>
            <p:nvPr/>
          </p:nvSpPr>
          <p:spPr>
            <a:xfrm>
              <a:off x="896982" y="2551611"/>
              <a:ext cx="1480458" cy="2646878"/>
            </a:xfrm>
            <a:prstGeom prst="rect">
              <a:avLst/>
            </a:prstGeom>
            <a:noFill/>
          </p:spPr>
          <p:txBody>
            <a:bodyPr wrap="square" rtlCol="0">
              <a:spAutoFit/>
            </a:bodyPr>
            <a:lstStyle/>
            <a:p>
              <a:r>
                <a:rPr lang="en-IN" sz="16600" dirty="0">
                  <a:ln>
                    <a:solidFill>
                      <a:schemeClr val="bg1"/>
                    </a:solidFill>
                  </a:ln>
                  <a:solidFill>
                    <a:schemeClr val="accent2">
                      <a:lumMod val="60000"/>
                      <a:lumOff val="40000"/>
                    </a:schemeClr>
                  </a:solidFill>
                  <a:effectLst>
                    <a:outerShdw blurRad="50800" dist="63500" dir="2700000" sx="107000" sy="107000" algn="tl" rotWithShape="0">
                      <a:prstClr val="black">
                        <a:alpha val="40000"/>
                      </a:prstClr>
                    </a:outerShdw>
                  </a:effectLst>
                  <a:latin typeface="Tw Cen MT Condensed Extra Bold" panose="020B0803020202020204" pitchFamily="34" charset="0"/>
                </a:rPr>
                <a:t>B</a:t>
              </a:r>
            </a:p>
          </p:txBody>
        </p:sp>
        <p:sp>
          <p:nvSpPr>
            <p:cNvPr id="7" name="Oval 6">
              <a:extLst>
                <a:ext uri="{FF2B5EF4-FFF2-40B4-BE49-F238E27FC236}">
                  <a16:creationId xmlns:a16="http://schemas.microsoft.com/office/drawing/2014/main" id="{EC86A036-A05A-96F9-C1F6-1BF75AE203FC}"/>
                </a:ext>
              </a:extLst>
            </p:cNvPr>
            <p:cNvSpPr/>
            <p:nvPr/>
          </p:nvSpPr>
          <p:spPr>
            <a:xfrm>
              <a:off x="1441268" y="3263535"/>
              <a:ext cx="182880" cy="191589"/>
            </a:xfrm>
            <a:prstGeom prst="ellipse">
              <a:avLst/>
            </a:prstGeom>
            <a:solidFill>
              <a:schemeClr val="bg1"/>
            </a:solidFill>
            <a:ln>
              <a:noFill/>
            </a:ln>
            <a:effectLst>
              <a:innerShdw blurRad="63500" dist="50800" dir="16200000">
                <a:prstClr val="black">
                  <a:alpha val="50000"/>
                </a:prst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1" name="Straight Connector 10">
              <a:extLst>
                <a:ext uri="{FF2B5EF4-FFF2-40B4-BE49-F238E27FC236}">
                  <a16:creationId xmlns:a16="http://schemas.microsoft.com/office/drawing/2014/main" id="{C99AFD84-29C6-494C-3594-9ABAB4564AD5}"/>
                </a:ext>
              </a:extLst>
            </p:cNvPr>
            <p:cNvCxnSpPr/>
            <p:nvPr/>
          </p:nvCxnSpPr>
          <p:spPr>
            <a:xfrm>
              <a:off x="1463040" y="-3285309"/>
              <a:ext cx="69668" cy="657061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Freeform: Shape 11">
              <a:extLst>
                <a:ext uri="{FF2B5EF4-FFF2-40B4-BE49-F238E27FC236}">
                  <a16:creationId xmlns:a16="http://schemas.microsoft.com/office/drawing/2014/main" id="{0EC051C2-656E-E321-59DD-3227CA315D1B}"/>
                </a:ext>
              </a:extLst>
            </p:cNvPr>
            <p:cNvSpPr/>
            <p:nvPr/>
          </p:nvSpPr>
          <p:spPr>
            <a:xfrm>
              <a:off x="1502797" y="3036986"/>
              <a:ext cx="135172" cy="215097"/>
            </a:xfrm>
            <a:custGeom>
              <a:avLst/>
              <a:gdLst>
                <a:gd name="connsiteX0" fmla="*/ 47707 w 135172"/>
                <a:gd name="connsiteY0" fmla="*/ 215097 h 215097"/>
                <a:gd name="connsiteX1" fmla="*/ 31805 w 135172"/>
                <a:gd name="connsiteY1" fmla="*/ 175341 h 215097"/>
                <a:gd name="connsiteX2" fmla="*/ 0 w 135172"/>
                <a:gd name="connsiteY2" fmla="*/ 127633 h 215097"/>
                <a:gd name="connsiteX3" fmla="*/ 7951 w 135172"/>
                <a:gd name="connsiteY3" fmla="*/ 167390 h 215097"/>
                <a:gd name="connsiteX4" fmla="*/ 31805 w 135172"/>
                <a:gd name="connsiteY4" fmla="*/ 151487 h 215097"/>
                <a:gd name="connsiteX5" fmla="*/ 95415 w 135172"/>
                <a:gd name="connsiteY5" fmla="*/ 87877 h 215097"/>
                <a:gd name="connsiteX6" fmla="*/ 135172 w 135172"/>
                <a:gd name="connsiteY6" fmla="*/ 48120 h 215097"/>
                <a:gd name="connsiteX7" fmla="*/ 111318 w 135172"/>
                <a:gd name="connsiteY7" fmla="*/ 32217 h 215097"/>
                <a:gd name="connsiteX8" fmla="*/ 63610 w 135172"/>
                <a:gd name="connsiteY8" fmla="*/ 412 h 215097"/>
                <a:gd name="connsiteX9" fmla="*/ 47707 w 135172"/>
                <a:gd name="connsiteY9" fmla="*/ 16315 h 21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5172" h="215097">
                  <a:moveTo>
                    <a:pt x="47707" y="215097"/>
                  </a:moveTo>
                  <a:cubicBezTo>
                    <a:pt x="42406" y="201845"/>
                    <a:pt x="38639" y="187871"/>
                    <a:pt x="31805" y="175341"/>
                  </a:cubicBezTo>
                  <a:cubicBezTo>
                    <a:pt x="22653" y="158562"/>
                    <a:pt x="0" y="127633"/>
                    <a:pt x="0" y="127633"/>
                  </a:cubicBezTo>
                  <a:cubicBezTo>
                    <a:pt x="2650" y="140885"/>
                    <a:pt x="-2861" y="159281"/>
                    <a:pt x="7951" y="167390"/>
                  </a:cubicBezTo>
                  <a:cubicBezTo>
                    <a:pt x="15596" y="173124"/>
                    <a:pt x="24734" y="157915"/>
                    <a:pt x="31805" y="151487"/>
                  </a:cubicBezTo>
                  <a:cubicBezTo>
                    <a:pt x="53993" y="131316"/>
                    <a:pt x="75244" y="110065"/>
                    <a:pt x="95415" y="87877"/>
                  </a:cubicBezTo>
                  <a:cubicBezTo>
                    <a:pt x="136191" y="43023"/>
                    <a:pt x="83794" y="82373"/>
                    <a:pt x="135172" y="48120"/>
                  </a:cubicBezTo>
                  <a:cubicBezTo>
                    <a:pt x="127221" y="42819"/>
                    <a:pt x="118659" y="38335"/>
                    <a:pt x="111318" y="32217"/>
                  </a:cubicBezTo>
                  <a:cubicBezTo>
                    <a:pt x="100640" y="23319"/>
                    <a:pt x="83893" y="-3644"/>
                    <a:pt x="63610" y="412"/>
                  </a:cubicBezTo>
                  <a:cubicBezTo>
                    <a:pt x="56259" y="1882"/>
                    <a:pt x="53008" y="11014"/>
                    <a:pt x="47707" y="16315"/>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20597C69-F227-8292-A246-87BEE4BF6143}"/>
              </a:ext>
            </a:extLst>
          </p:cNvPr>
          <p:cNvGrpSpPr/>
          <p:nvPr/>
        </p:nvGrpSpPr>
        <p:grpSpPr>
          <a:xfrm>
            <a:off x="395477" y="-2941732"/>
            <a:ext cx="1480458" cy="8483798"/>
            <a:chOff x="896982" y="-3285309"/>
            <a:chExt cx="1480458" cy="8483798"/>
          </a:xfrm>
        </p:grpSpPr>
        <p:sp>
          <p:nvSpPr>
            <p:cNvPr id="15" name="TextBox 14">
              <a:extLst>
                <a:ext uri="{FF2B5EF4-FFF2-40B4-BE49-F238E27FC236}">
                  <a16:creationId xmlns:a16="http://schemas.microsoft.com/office/drawing/2014/main" id="{8AA39E0D-05E4-9347-324F-B47B12FDCCCB}"/>
                </a:ext>
              </a:extLst>
            </p:cNvPr>
            <p:cNvSpPr txBox="1"/>
            <p:nvPr/>
          </p:nvSpPr>
          <p:spPr>
            <a:xfrm>
              <a:off x="896982" y="2551611"/>
              <a:ext cx="1480458" cy="2646878"/>
            </a:xfrm>
            <a:prstGeom prst="rect">
              <a:avLst/>
            </a:prstGeom>
            <a:noFill/>
          </p:spPr>
          <p:txBody>
            <a:bodyPr wrap="square" rtlCol="0">
              <a:spAutoFit/>
            </a:bodyPr>
            <a:lstStyle/>
            <a:p>
              <a:r>
                <a:rPr lang="en-IN" sz="16600" dirty="0">
                  <a:ln>
                    <a:solidFill>
                      <a:schemeClr val="bg1"/>
                    </a:solidFill>
                  </a:ln>
                  <a:solidFill>
                    <a:srgbClr val="00B0F0"/>
                  </a:solidFill>
                  <a:effectLst>
                    <a:outerShdw blurRad="50800" dist="63500" dir="2700000" sx="107000" sy="107000" algn="tl" rotWithShape="0">
                      <a:prstClr val="black">
                        <a:alpha val="40000"/>
                      </a:prstClr>
                    </a:outerShdw>
                  </a:effectLst>
                  <a:latin typeface="Tw Cen MT Condensed Extra Bold" panose="020B0803020202020204" pitchFamily="34" charset="0"/>
                </a:rPr>
                <a:t>O</a:t>
              </a:r>
            </a:p>
          </p:txBody>
        </p:sp>
        <p:sp>
          <p:nvSpPr>
            <p:cNvPr id="16" name="Oval 15">
              <a:extLst>
                <a:ext uri="{FF2B5EF4-FFF2-40B4-BE49-F238E27FC236}">
                  <a16:creationId xmlns:a16="http://schemas.microsoft.com/office/drawing/2014/main" id="{639C5596-BA58-E615-3462-F4D6ACC6924B}"/>
                </a:ext>
              </a:extLst>
            </p:cNvPr>
            <p:cNvSpPr/>
            <p:nvPr/>
          </p:nvSpPr>
          <p:spPr>
            <a:xfrm>
              <a:off x="1441268" y="3263535"/>
              <a:ext cx="182880" cy="191589"/>
            </a:xfrm>
            <a:prstGeom prst="ellipse">
              <a:avLst/>
            </a:prstGeom>
            <a:solidFill>
              <a:schemeClr val="bg1"/>
            </a:solidFill>
            <a:ln>
              <a:noFill/>
            </a:ln>
            <a:effectLst>
              <a:innerShdw blurRad="63500" dist="50800" dir="16200000">
                <a:prstClr val="black">
                  <a:alpha val="50000"/>
                </a:prst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7" name="Straight Connector 16">
              <a:extLst>
                <a:ext uri="{FF2B5EF4-FFF2-40B4-BE49-F238E27FC236}">
                  <a16:creationId xmlns:a16="http://schemas.microsoft.com/office/drawing/2014/main" id="{42F15BC5-8EAE-0694-DAA6-9D7FE6C99325}"/>
                </a:ext>
              </a:extLst>
            </p:cNvPr>
            <p:cNvCxnSpPr/>
            <p:nvPr/>
          </p:nvCxnSpPr>
          <p:spPr>
            <a:xfrm>
              <a:off x="1463040" y="-3285309"/>
              <a:ext cx="69668" cy="657061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Freeform: Shape 17">
              <a:extLst>
                <a:ext uri="{FF2B5EF4-FFF2-40B4-BE49-F238E27FC236}">
                  <a16:creationId xmlns:a16="http://schemas.microsoft.com/office/drawing/2014/main" id="{7A1D52F7-6650-B0E3-2D1B-0A1C049B8C48}"/>
                </a:ext>
              </a:extLst>
            </p:cNvPr>
            <p:cNvSpPr/>
            <p:nvPr/>
          </p:nvSpPr>
          <p:spPr>
            <a:xfrm>
              <a:off x="1502797" y="3036986"/>
              <a:ext cx="135172" cy="215097"/>
            </a:xfrm>
            <a:custGeom>
              <a:avLst/>
              <a:gdLst>
                <a:gd name="connsiteX0" fmla="*/ 47707 w 135172"/>
                <a:gd name="connsiteY0" fmla="*/ 215097 h 215097"/>
                <a:gd name="connsiteX1" fmla="*/ 31805 w 135172"/>
                <a:gd name="connsiteY1" fmla="*/ 175341 h 215097"/>
                <a:gd name="connsiteX2" fmla="*/ 0 w 135172"/>
                <a:gd name="connsiteY2" fmla="*/ 127633 h 215097"/>
                <a:gd name="connsiteX3" fmla="*/ 7951 w 135172"/>
                <a:gd name="connsiteY3" fmla="*/ 167390 h 215097"/>
                <a:gd name="connsiteX4" fmla="*/ 31805 w 135172"/>
                <a:gd name="connsiteY4" fmla="*/ 151487 h 215097"/>
                <a:gd name="connsiteX5" fmla="*/ 95415 w 135172"/>
                <a:gd name="connsiteY5" fmla="*/ 87877 h 215097"/>
                <a:gd name="connsiteX6" fmla="*/ 135172 w 135172"/>
                <a:gd name="connsiteY6" fmla="*/ 48120 h 215097"/>
                <a:gd name="connsiteX7" fmla="*/ 111318 w 135172"/>
                <a:gd name="connsiteY7" fmla="*/ 32217 h 215097"/>
                <a:gd name="connsiteX8" fmla="*/ 63610 w 135172"/>
                <a:gd name="connsiteY8" fmla="*/ 412 h 215097"/>
                <a:gd name="connsiteX9" fmla="*/ 47707 w 135172"/>
                <a:gd name="connsiteY9" fmla="*/ 16315 h 21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5172" h="215097">
                  <a:moveTo>
                    <a:pt x="47707" y="215097"/>
                  </a:moveTo>
                  <a:cubicBezTo>
                    <a:pt x="42406" y="201845"/>
                    <a:pt x="38639" y="187871"/>
                    <a:pt x="31805" y="175341"/>
                  </a:cubicBezTo>
                  <a:cubicBezTo>
                    <a:pt x="22653" y="158562"/>
                    <a:pt x="0" y="127633"/>
                    <a:pt x="0" y="127633"/>
                  </a:cubicBezTo>
                  <a:cubicBezTo>
                    <a:pt x="2650" y="140885"/>
                    <a:pt x="-2861" y="159281"/>
                    <a:pt x="7951" y="167390"/>
                  </a:cubicBezTo>
                  <a:cubicBezTo>
                    <a:pt x="15596" y="173124"/>
                    <a:pt x="24734" y="157915"/>
                    <a:pt x="31805" y="151487"/>
                  </a:cubicBezTo>
                  <a:cubicBezTo>
                    <a:pt x="53993" y="131316"/>
                    <a:pt x="75244" y="110065"/>
                    <a:pt x="95415" y="87877"/>
                  </a:cubicBezTo>
                  <a:cubicBezTo>
                    <a:pt x="136191" y="43023"/>
                    <a:pt x="83794" y="82373"/>
                    <a:pt x="135172" y="48120"/>
                  </a:cubicBezTo>
                  <a:cubicBezTo>
                    <a:pt x="127221" y="42819"/>
                    <a:pt x="118659" y="38335"/>
                    <a:pt x="111318" y="32217"/>
                  </a:cubicBezTo>
                  <a:cubicBezTo>
                    <a:pt x="100640" y="23319"/>
                    <a:pt x="83893" y="-3644"/>
                    <a:pt x="63610" y="412"/>
                  </a:cubicBezTo>
                  <a:cubicBezTo>
                    <a:pt x="56259" y="1882"/>
                    <a:pt x="53008" y="11014"/>
                    <a:pt x="47707" y="16315"/>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9" name="Group 18">
            <a:extLst>
              <a:ext uri="{FF2B5EF4-FFF2-40B4-BE49-F238E27FC236}">
                <a16:creationId xmlns:a16="http://schemas.microsoft.com/office/drawing/2014/main" id="{B2DB3E92-5ED3-5A63-1C57-89460E016C00}"/>
              </a:ext>
            </a:extLst>
          </p:cNvPr>
          <p:cNvGrpSpPr/>
          <p:nvPr/>
        </p:nvGrpSpPr>
        <p:grpSpPr>
          <a:xfrm>
            <a:off x="2708088" y="-3180616"/>
            <a:ext cx="1480458" cy="8483798"/>
            <a:chOff x="896982" y="-3285309"/>
            <a:chExt cx="1480458" cy="8483798"/>
          </a:xfrm>
        </p:grpSpPr>
        <p:sp>
          <p:nvSpPr>
            <p:cNvPr id="20" name="TextBox 19">
              <a:extLst>
                <a:ext uri="{FF2B5EF4-FFF2-40B4-BE49-F238E27FC236}">
                  <a16:creationId xmlns:a16="http://schemas.microsoft.com/office/drawing/2014/main" id="{3423193E-263C-D1A0-9566-2D139086D375}"/>
                </a:ext>
              </a:extLst>
            </p:cNvPr>
            <p:cNvSpPr txBox="1"/>
            <p:nvPr/>
          </p:nvSpPr>
          <p:spPr>
            <a:xfrm>
              <a:off x="896982" y="2551611"/>
              <a:ext cx="1480458" cy="2646878"/>
            </a:xfrm>
            <a:prstGeom prst="rect">
              <a:avLst/>
            </a:prstGeom>
            <a:noFill/>
          </p:spPr>
          <p:txBody>
            <a:bodyPr wrap="square" rtlCol="0">
              <a:spAutoFit/>
            </a:bodyPr>
            <a:lstStyle/>
            <a:p>
              <a:r>
                <a:rPr lang="en-IN" sz="16600" dirty="0">
                  <a:ln>
                    <a:solidFill>
                      <a:schemeClr val="bg1"/>
                    </a:solidFill>
                  </a:ln>
                  <a:solidFill>
                    <a:schemeClr val="accent5">
                      <a:lumMod val="50000"/>
                    </a:schemeClr>
                  </a:solidFill>
                  <a:effectLst>
                    <a:outerShdw blurRad="50800" dist="63500" dir="2700000" sx="107000" sy="107000" algn="tl" rotWithShape="0">
                      <a:prstClr val="black">
                        <a:alpha val="40000"/>
                      </a:prstClr>
                    </a:outerShdw>
                  </a:effectLst>
                  <a:latin typeface="Tw Cen MT Condensed Extra Bold" panose="020B0803020202020204" pitchFamily="34" charset="0"/>
                </a:rPr>
                <a:t>J</a:t>
              </a:r>
            </a:p>
          </p:txBody>
        </p:sp>
        <p:sp>
          <p:nvSpPr>
            <p:cNvPr id="21" name="Oval 20">
              <a:extLst>
                <a:ext uri="{FF2B5EF4-FFF2-40B4-BE49-F238E27FC236}">
                  <a16:creationId xmlns:a16="http://schemas.microsoft.com/office/drawing/2014/main" id="{4EA38B76-B8D0-9F34-18CE-7204750A9006}"/>
                </a:ext>
              </a:extLst>
            </p:cNvPr>
            <p:cNvSpPr/>
            <p:nvPr/>
          </p:nvSpPr>
          <p:spPr>
            <a:xfrm>
              <a:off x="1441268" y="3263535"/>
              <a:ext cx="182880" cy="191589"/>
            </a:xfrm>
            <a:prstGeom prst="ellipse">
              <a:avLst/>
            </a:prstGeom>
            <a:solidFill>
              <a:schemeClr val="bg1"/>
            </a:solidFill>
            <a:ln>
              <a:noFill/>
            </a:ln>
            <a:effectLst>
              <a:innerShdw blurRad="63500" dist="50800" dir="16200000">
                <a:prstClr val="black">
                  <a:alpha val="50000"/>
                </a:prst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2" name="Straight Connector 21">
              <a:extLst>
                <a:ext uri="{FF2B5EF4-FFF2-40B4-BE49-F238E27FC236}">
                  <a16:creationId xmlns:a16="http://schemas.microsoft.com/office/drawing/2014/main" id="{5BBC392A-729A-BA81-208A-1C398C76F45E}"/>
                </a:ext>
              </a:extLst>
            </p:cNvPr>
            <p:cNvCxnSpPr/>
            <p:nvPr/>
          </p:nvCxnSpPr>
          <p:spPr>
            <a:xfrm>
              <a:off x="1463040" y="-3285309"/>
              <a:ext cx="69668" cy="657061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Freeform: Shape 22">
              <a:extLst>
                <a:ext uri="{FF2B5EF4-FFF2-40B4-BE49-F238E27FC236}">
                  <a16:creationId xmlns:a16="http://schemas.microsoft.com/office/drawing/2014/main" id="{D2036174-6064-794D-E655-4399EEF6CCC3}"/>
                </a:ext>
              </a:extLst>
            </p:cNvPr>
            <p:cNvSpPr/>
            <p:nvPr/>
          </p:nvSpPr>
          <p:spPr>
            <a:xfrm>
              <a:off x="1502797" y="3036986"/>
              <a:ext cx="135172" cy="215097"/>
            </a:xfrm>
            <a:custGeom>
              <a:avLst/>
              <a:gdLst>
                <a:gd name="connsiteX0" fmla="*/ 47707 w 135172"/>
                <a:gd name="connsiteY0" fmla="*/ 215097 h 215097"/>
                <a:gd name="connsiteX1" fmla="*/ 31805 w 135172"/>
                <a:gd name="connsiteY1" fmla="*/ 175341 h 215097"/>
                <a:gd name="connsiteX2" fmla="*/ 0 w 135172"/>
                <a:gd name="connsiteY2" fmla="*/ 127633 h 215097"/>
                <a:gd name="connsiteX3" fmla="*/ 7951 w 135172"/>
                <a:gd name="connsiteY3" fmla="*/ 167390 h 215097"/>
                <a:gd name="connsiteX4" fmla="*/ 31805 w 135172"/>
                <a:gd name="connsiteY4" fmla="*/ 151487 h 215097"/>
                <a:gd name="connsiteX5" fmla="*/ 95415 w 135172"/>
                <a:gd name="connsiteY5" fmla="*/ 87877 h 215097"/>
                <a:gd name="connsiteX6" fmla="*/ 135172 w 135172"/>
                <a:gd name="connsiteY6" fmla="*/ 48120 h 215097"/>
                <a:gd name="connsiteX7" fmla="*/ 111318 w 135172"/>
                <a:gd name="connsiteY7" fmla="*/ 32217 h 215097"/>
                <a:gd name="connsiteX8" fmla="*/ 63610 w 135172"/>
                <a:gd name="connsiteY8" fmla="*/ 412 h 215097"/>
                <a:gd name="connsiteX9" fmla="*/ 47707 w 135172"/>
                <a:gd name="connsiteY9" fmla="*/ 16315 h 21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5172" h="215097">
                  <a:moveTo>
                    <a:pt x="47707" y="215097"/>
                  </a:moveTo>
                  <a:cubicBezTo>
                    <a:pt x="42406" y="201845"/>
                    <a:pt x="38639" y="187871"/>
                    <a:pt x="31805" y="175341"/>
                  </a:cubicBezTo>
                  <a:cubicBezTo>
                    <a:pt x="22653" y="158562"/>
                    <a:pt x="0" y="127633"/>
                    <a:pt x="0" y="127633"/>
                  </a:cubicBezTo>
                  <a:cubicBezTo>
                    <a:pt x="2650" y="140885"/>
                    <a:pt x="-2861" y="159281"/>
                    <a:pt x="7951" y="167390"/>
                  </a:cubicBezTo>
                  <a:cubicBezTo>
                    <a:pt x="15596" y="173124"/>
                    <a:pt x="24734" y="157915"/>
                    <a:pt x="31805" y="151487"/>
                  </a:cubicBezTo>
                  <a:cubicBezTo>
                    <a:pt x="53993" y="131316"/>
                    <a:pt x="75244" y="110065"/>
                    <a:pt x="95415" y="87877"/>
                  </a:cubicBezTo>
                  <a:cubicBezTo>
                    <a:pt x="136191" y="43023"/>
                    <a:pt x="83794" y="82373"/>
                    <a:pt x="135172" y="48120"/>
                  </a:cubicBezTo>
                  <a:cubicBezTo>
                    <a:pt x="127221" y="42819"/>
                    <a:pt x="118659" y="38335"/>
                    <a:pt x="111318" y="32217"/>
                  </a:cubicBezTo>
                  <a:cubicBezTo>
                    <a:pt x="100640" y="23319"/>
                    <a:pt x="83893" y="-3644"/>
                    <a:pt x="63610" y="412"/>
                  </a:cubicBezTo>
                  <a:cubicBezTo>
                    <a:pt x="56259" y="1882"/>
                    <a:pt x="53008" y="11014"/>
                    <a:pt x="47707" y="16315"/>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24" name="Group 23">
            <a:extLst>
              <a:ext uri="{FF2B5EF4-FFF2-40B4-BE49-F238E27FC236}">
                <a16:creationId xmlns:a16="http://schemas.microsoft.com/office/drawing/2014/main" id="{DF6285E2-73BD-EE5D-8460-7230023D7268}"/>
              </a:ext>
            </a:extLst>
          </p:cNvPr>
          <p:cNvGrpSpPr/>
          <p:nvPr/>
        </p:nvGrpSpPr>
        <p:grpSpPr>
          <a:xfrm>
            <a:off x="3636661" y="-2682616"/>
            <a:ext cx="1552456" cy="8474867"/>
            <a:chOff x="897740" y="-3285309"/>
            <a:chExt cx="1480458" cy="8474867"/>
          </a:xfrm>
        </p:grpSpPr>
        <p:sp>
          <p:nvSpPr>
            <p:cNvPr id="25" name="TextBox 24">
              <a:extLst>
                <a:ext uri="{FF2B5EF4-FFF2-40B4-BE49-F238E27FC236}">
                  <a16:creationId xmlns:a16="http://schemas.microsoft.com/office/drawing/2014/main" id="{77C59F4F-1AC6-5F24-2EA2-F124BA172964}"/>
                </a:ext>
              </a:extLst>
            </p:cNvPr>
            <p:cNvSpPr txBox="1"/>
            <p:nvPr/>
          </p:nvSpPr>
          <p:spPr>
            <a:xfrm>
              <a:off x="897740" y="2542680"/>
              <a:ext cx="1480458" cy="2646878"/>
            </a:xfrm>
            <a:prstGeom prst="rect">
              <a:avLst/>
            </a:prstGeom>
            <a:noFill/>
          </p:spPr>
          <p:txBody>
            <a:bodyPr wrap="square" rtlCol="0">
              <a:spAutoFit/>
            </a:bodyPr>
            <a:lstStyle/>
            <a:p>
              <a:r>
                <a:rPr lang="en-IN" sz="16600" dirty="0">
                  <a:ln>
                    <a:solidFill>
                      <a:schemeClr val="bg1"/>
                    </a:solidFill>
                  </a:ln>
                  <a:solidFill>
                    <a:srgbClr val="92D050"/>
                  </a:solidFill>
                  <a:effectLst>
                    <a:outerShdw blurRad="50800" dist="63500" dir="2700000" sx="107000" sy="107000" algn="tl" rotWithShape="0">
                      <a:prstClr val="black">
                        <a:alpha val="40000"/>
                      </a:prstClr>
                    </a:outerShdw>
                  </a:effectLst>
                  <a:latin typeface="Tw Cen MT Condensed Extra Bold" panose="020B0803020202020204" pitchFamily="34" charset="0"/>
                </a:rPr>
                <a:t>E</a:t>
              </a:r>
            </a:p>
          </p:txBody>
        </p:sp>
        <p:sp>
          <p:nvSpPr>
            <p:cNvPr id="26" name="Oval 25">
              <a:extLst>
                <a:ext uri="{FF2B5EF4-FFF2-40B4-BE49-F238E27FC236}">
                  <a16:creationId xmlns:a16="http://schemas.microsoft.com/office/drawing/2014/main" id="{2EA6FB53-C71D-0B5F-83DD-D7DD8EA03F34}"/>
                </a:ext>
              </a:extLst>
            </p:cNvPr>
            <p:cNvSpPr/>
            <p:nvPr/>
          </p:nvSpPr>
          <p:spPr>
            <a:xfrm>
              <a:off x="1441268" y="3263535"/>
              <a:ext cx="182880" cy="191589"/>
            </a:xfrm>
            <a:prstGeom prst="ellipse">
              <a:avLst/>
            </a:prstGeom>
            <a:solidFill>
              <a:schemeClr val="bg1"/>
            </a:solidFill>
            <a:ln>
              <a:noFill/>
            </a:ln>
            <a:effectLst>
              <a:innerShdw blurRad="63500" dist="50800" dir="16200000">
                <a:prstClr val="black">
                  <a:alpha val="50000"/>
                </a:prst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7" name="Straight Connector 26">
              <a:extLst>
                <a:ext uri="{FF2B5EF4-FFF2-40B4-BE49-F238E27FC236}">
                  <a16:creationId xmlns:a16="http://schemas.microsoft.com/office/drawing/2014/main" id="{E5A1284C-80B3-31B8-B8B2-5977A7122A9E}"/>
                </a:ext>
              </a:extLst>
            </p:cNvPr>
            <p:cNvCxnSpPr/>
            <p:nvPr/>
          </p:nvCxnSpPr>
          <p:spPr>
            <a:xfrm>
              <a:off x="1463040" y="-3285309"/>
              <a:ext cx="69668" cy="657061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Freeform: Shape 27">
              <a:extLst>
                <a:ext uri="{FF2B5EF4-FFF2-40B4-BE49-F238E27FC236}">
                  <a16:creationId xmlns:a16="http://schemas.microsoft.com/office/drawing/2014/main" id="{1B9FB7FB-5B69-49E1-AA33-076AFFBDA7ED}"/>
                </a:ext>
              </a:extLst>
            </p:cNvPr>
            <p:cNvSpPr/>
            <p:nvPr/>
          </p:nvSpPr>
          <p:spPr>
            <a:xfrm>
              <a:off x="1502797" y="3036986"/>
              <a:ext cx="135172" cy="215097"/>
            </a:xfrm>
            <a:custGeom>
              <a:avLst/>
              <a:gdLst>
                <a:gd name="connsiteX0" fmla="*/ 47707 w 135172"/>
                <a:gd name="connsiteY0" fmla="*/ 215097 h 215097"/>
                <a:gd name="connsiteX1" fmla="*/ 31805 w 135172"/>
                <a:gd name="connsiteY1" fmla="*/ 175341 h 215097"/>
                <a:gd name="connsiteX2" fmla="*/ 0 w 135172"/>
                <a:gd name="connsiteY2" fmla="*/ 127633 h 215097"/>
                <a:gd name="connsiteX3" fmla="*/ 7951 w 135172"/>
                <a:gd name="connsiteY3" fmla="*/ 167390 h 215097"/>
                <a:gd name="connsiteX4" fmla="*/ 31805 w 135172"/>
                <a:gd name="connsiteY4" fmla="*/ 151487 h 215097"/>
                <a:gd name="connsiteX5" fmla="*/ 95415 w 135172"/>
                <a:gd name="connsiteY5" fmla="*/ 87877 h 215097"/>
                <a:gd name="connsiteX6" fmla="*/ 135172 w 135172"/>
                <a:gd name="connsiteY6" fmla="*/ 48120 h 215097"/>
                <a:gd name="connsiteX7" fmla="*/ 111318 w 135172"/>
                <a:gd name="connsiteY7" fmla="*/ 32217 h 215097"/>
                <a:gd name="connsiteX8" fmla="*/ 63610 w 135172"/>
                <a:gd name="connsiteY8" fmla="*/ 412 h 215097"/>
                <a:gd name="connsiteX9" fmla="*/ 47707 w 135172"/>
                <a:gd name="connsiteY9" fmla="*/ 16315 h 21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5172" h="215097">
                  <a:moveTo>
                    <a:pt x="47707" y="215097"/>
                  </a:moveTo>
                  <a:cubicBezTo>
                    <a:pt x="42406" y="201845"/>
                    <a:pt x="38639" y="187871"/>
                    <a:pt x="31805" y="175341"/>
                  </a:cubicBezTo>
                  <a:cubicBezTo>
                    <a:pt x="22653" y="158562"/>
                    <a:pt x="0" y="127633"/>
                    <a:pt x="0" y="127633"/>
                  </a:cubicBezTo>
                  <a:cubicBezTo>
                    <a:pt x="2650" y="140885"/>
                    <a:pt x="-2861" y="159281"/>
                    <a:pt x="7951" y="167390"/>
                  </a:cubicBezTo>
                  <a:cubicBezTo>
                    <a:pt x="15596" y="173124"/>
                    <a:pt x="24734" y="157915"/>
                    <a:pt x="31805" y="151487"/>
                  </a:cubicBezTo>
                  <a:cubicBezTo>
                    <a:pt x="53993" y="131316"/>
                    <a:pt x="75244" y="110065"/>
                    <a:pt x="95415" y="87877"/>
                  </a:cubicBezTo>
                  <a:cubicBezTo>
                    <a:pt x="136191" y="43023"/>
                    <a:pt x="83794" y="82373"/>
                    <a:pt x="135172" y="48120"/>
                  </a:cubicBezTo>
                  <a:cubicBezTo>
                    <a:pt x="127221" y="42819"/>
                    <a:pt x="118659" y="38335"/>
                    <a:pt x="111318" y="32217"/>
                  </a:cubicBezTo>
                  <a:cubicBezTo>
                    <a:pt x="100640" y="23319"/>
                    <a:pt x="83893" y="-3644"/>
                    <a:pt x="63610" y="412"/>
                  </a:cubicBezTo>
                  <a:cubicBezTo>
                    <a:pt x="56259" y="1882"/>
                    <a:pt x="53008" y="11014"/>
                    <a:pt x="47707" y="16315"/>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29" name="Group 28">
            <a:extLst>
              <a:ext uri="{FF2B5EF4-FFF2-40B4-BE49-F238E27FC236}">
                <a16:creationId xmlns:a16="http://schemas.microsoft.com/office/drawing/2014/main" id="{10642855-1A1A-7D63-8409-CCCE1126C15A}"/>
              </a:ext>
            </a:extLst>
          </p:cNvPr>
          <p:cNvGrpSpPr/>
          <p:nvPr/>
        </p:nvGrpSpPr>
        <p:grpSpPr>
          <a:xfrm>
            <a:off x="4657219" y="-3478878"/>
            <a:ext cx="1480458" cy="8474867"/>
            <a:chOff x="897740" y="-3285309"/>
            <a:chExt cx="1480458" cy="8474867"/>
          </a:xfrm>
        </p:grpSpPr>
        <p:sp>
          <p:nvSpPr>
            <p:cNvPr id="30" name="TextBox 29">
              <a:extLst>
                <a:ext uri="{FF2B5EF4-FFF2-40B4-BE49-F238E27FC236}">
                  <a16:creationId xmlns:a16="http://schemas.microsoft.com/office/drawing/2014/main" id="{F386B673-808C-8D93-173A-329EA93F941E}"/>
                </a:ext>
              </a:extLst>
            </p:cNvPr>
            <p:cNvSpPr txBox="1"/>
            <p:nvPr/>
          </p:nvSpPr>
          <p:spPr>
            <a:xfrm>
              <a:off x="897740" y="2542680"/>
              <a:ext cx="1480458" cy="2646878"/>
            </a:xfrm>
            <a:prstGeom prst="rect">
              <a:avLst/>
            </a:prstGeom>
            <a:noFill/>
          </p:spPr>
          <p:txBody>
            <a:bodyPr wrap="square" rtlCol="0">
              <a:spAutoFit/>
            </a:bodyPr>
            <a:lstStyle/>
            <a:p>
              <a:r>
                <a:rPr lang="en-IN" sz="16600" dirty="0">
                  <a:ln>
                    <a:solidFill>
                      <a:schemeClr val="bg1"/>
                    </a:solidFill>
                  </a:ln>
                  <a:solidFill>
                    <a:srgbClr val="FFFF00"/>
                  </a:solidFill>
                  <a:effectLst>
                    <a:outerShdw blurRad="50800" dist="63500" dir="2700000" sx="107000" sy="107000" algn="tl" rotWithShape="0">
                      <a:prstClr val="black">
                        <a:alpha val="40000"/>
                      </a:prstClr>
                    </a:outerShdw>
                  </a:effectLst>
                  <a:latin typeface="Tw Cen MT Condensed Extra Bold" panose="020B0803020202020204" pitchFamily="34" charset="0"/>
                </a:rPr>
                <a:t>C</a:t>
              </a:r>
            </a:p>
          </p:txBody>
        </p:sp>
        <p:sp>
          <p:nvSpPr>
            <p:cNvPr id="31" name="Oval 30">
              <a:extLst>
                <a:ext uri="{FF2B5EF4-FFF2-40B4-BE49-F238E27FC236}">
                  <a16:creationId xmlns:a16="http://schemas.microsoft.com/office/drawing/2014/main" id="{DA6028B5-7559-314A-01DF-0A07ED838DEF}"/>
                </a:ext>
              </a:extLst>
            </p:cNvPr>
            <p:cNvSpPr/>
            <p:nvPr/>
          </p:nvSpPr>
          <p:spPr>
            <a:xfrm>
              <a:off x="1441268" y="3263535"/>
              <a:ext cx="182880" cy="191589"/>
            </a:xfrm>
            <a:prstGeom prst="ellipse">
              <a:avLst/>
            </a:prstGeom>
            <a:solidFill>
              <a:schemeClr val="bg1"/>
            </a:solidFill>
            <a:ln>
              <a:noFill/>
            </a:ln>
            <a:effectLst>
              <a:innerShdw blurRad="63500" dist="50800" dir="16200000">
                <a:prstClr val="black">
                  <a:alpha val="50000"/>
                </a:prst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32" name="Straight Connector 31">
              <a:extLst>
                <a:ext uri="{FF2B5EF4-FFF2-40B4-BE49-F238E27FC236}">
                  <a16:creationId xmlns:a16="http://schemas.microsoft.com/office/drawing/2014/main" id="{D7BCF40B-AEA8-10F4-E90A-CB152B583A67}"/>
                </a:ext>
              </a:extLst>
            </p:cNvPr>
            <p:cNvCxnSpPr/>
            <p:nvPr/>
          </p:nvCxnSpPr>
          <p:spPr>
            <a:xfrm>
              <a:off x="1463040" y="-3285309"/>
              <a:ext cx="69668" cy="657061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Freeform: Shape 32">
              <a:extLst>
                <a:ext uri="{FF2B5EF4-FFF2-40B4-BE49-F238E27FC236}">
                  <a16:creationId xmlns:a16="http://schemas.microsoft.com/office/drawing/2014/main" id="{C29F7A0D-8700-7017-F6B6-B46A98AC9F44}"/>
                </a:ext>
              </a:extLst>
            </p:cNvPr>
            <p:cNvSpPr/>
            <p:nvPr/>
          </p:nvSpPr>
          <p:spPr>
            <a:xfrm>
              <a:off x="1502797" y="3036986"/>
              <a:ext cx="135172" cy="215097"/>
            </a:xfrm>
            <a:custGeom>
              <a:avLst/>
              <a:gdLst>
                <a:gd name="connsiteX0" fmla="*/ 47707 w 135172"/>
                <a:gd name="connsiteY0" fmla="*/ 215097 h 215097"/>
                <a:gd name="connsiteX1" fmla="*/ 31805 w 135172"/>
                <a:gd name="connsiteY1" fmla="*/ 175341 h 215097"/>
                <a:gd name="connsiteX2" fmla="*/ 0 w 135172"/>
                <a:gd name="connsiteY2" fmla="*/ 127633 h 215097"/>
                <a:gd name="connsiteX3" fmla="*/ 7951 w 135172"/>
                <a:gd name="connsiteY3" fmla="*/ 167390 h 215097"/>
                <a:gd name="connsiteX4" fmla="*/ 31805 w 135172"/>
                <a:gd name="connsiteY4" fmla="*/ 151487 h 215097"/>
                <a:gd name="connsiteX5" fmla="*/ 95415 w 135172"/>
                <a:gd name="connsiteY5" fmla="*/ 87877 h 215097"/>
                <a:gd name="connsiteX6" fmla="*/ 135172 w 135172"/>
                <a:gd name="connsiteY6" fmla="*/ 48120 h 215097"/>
                <a:gd name="connsiteX7" fmla="*/ 111318 w 135172"/>
                <a:gd name="connsiteY7" fmla="*/ 32217 h 215097"/>
                <a:gd name="connsiteX8" fmla="*/ 63610 w 135172"/>
                <a:gd name="connsiteY8" fmla="*/ 412 h 215097"/>
                <a:gd name="connsiteX9" fmla="*/ 47707 w 135172"/>
                <a:gd name="connsiteY9" fmla="*/ 16315 h 21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5172" h="215097">
                  <a:moveTo>
                    <a:pt x="47707" y="215097"/>
                  </a:moveTo>
                  <a:cubicBezTo>
                    <a:pt x="42406" y="201845"/>
                    <a:pt x="38639" y="187871"/>
                    <a:pt x="31805" y="175341"/>
                  </a:cubicBezTo>
                  <a:cubicBezTo>
                    <a:pt x="22653" y="158562"/>
                    <a:pt x="0" y="127633"/>
                    <a:pt x="0" y="127633"/>
                  </a:cubicBezTo>
                  <a:cubicBezTo>
                    <a:pt x="2650" y="140885"/>
                    <a:pt x="-2861" y="159281"/>
                    <a:pt x="7951" y="167390"/>
                  </a:cubicBezTo>
                  <a:cubicBezTo>
                    <a:pt x="15596" y="173124"/>
                    <a:pt x="24734" y="157915"/>
                    <a:pt x="31805" y="151487"/>
                  </a:cubicBezTo>
                  <a:cubicBezTo>
                    <a:pt x="53993" y="131316"/>
                    <a:pt x="75244" y="110065"/>
                    <a:pt x="95415" y="87877"/>
                  </a:cubicBezTo>
                  <a:cubicBezTo>
                    <a:pt x="136191" y="43023"/>
                    <a:pt x="83794" y="82373"/>
                    <a:pt x="135172" y="48120"/>
                  </a:cubicBezTo>
                  <a:cubicBezTo>
                    <a:pt x="127221" y="42819"/>
                    <a:pt x="118659" y="38335"/>
                    <a:pt x="111318" y="32217"/>
                  </a:cubicBezTo>
                  <a:cubicBezTo>
                    <a:pt x="100640" y="23319"/>
                    <a:pt x="83893" y="-3644"/>
                    <a:pt x="63610" y="412"/>
                  </a:cubicBezTo>
                  <a:cubicBezTo>
                    <a:pt x="56259" y="1882"/>
                    <a:pt x="53008" y="11014"/>
                    <a:pt x="47707" y="16315"/>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2" name="Group 1">
            <a:extLst>
              <a:ext uri="{FF2B5EF4-FFF2-40B4-BE49-F238E27FC236}">
                <a16:creationId xmlns:a16="http://schemas.microsoft.com/office/drawing/2014/main" id="{752FD78C-F721-9F59-DD19-65F3F26FDF73}"/>
              </a:ext>
            </a:extLst>
          </p:cNvPr>
          <p:cNvGrpSpPr/>
          <p:nvPr/>
        </p:nvGrpSpPr>
        <p:grpSpPr>
          <a:xfrm>
            <a:off x="5856436" y="-2682616"/>
            <a:ext cx="1480458" cy="8474867"/>
            <a:chOff x="897740" y="-3285309"/>
            <a:chExt cx="1480458" cy="8474867"/>
          </a:xfrm>
        </p:grpSpPr>
        <p:sp>
          <p:nvSpPr>
            <p:cNvPr id="3" name="TextBox 2">
              <a:extLst>
                <a:ext uri="{FF2B5EF4-FFF2-40B4-BE49-F238E27FC236}">
                  <a16:creationId xmlns:a16="http://schemas.microsoft.com/office/drawing/2014/main" id="{853F2E67-A383-83F0-0C5F-DB28A1009F38}"/>
                </a:ext>
              </a:extLst>
            </p:cNvPr>
            <p:cNvSpPr txBox="1"/>
            <p:nvPr/>
          </p:nvSpPr>
          <p:spPr>
            <a:xfrm>
              <a:off x="897740" y="2542680"/>
              <a:ext cx="1480458" cy="2646878"/>
            </a:xfrm>
            <a:prstGeom prst="rect">
              <a:avLst/>
            </a:prstGeom>
            <a:noFill/>
          </p:spPr>
          <p:txBody>
            <a:bodyPr wrap="square" rtlCol="0">
              <a:spAutoFit/>
            </a:bodyPr>
            <a:lstStyle/>
            <a:p>
              <a:r>
                <a:rPr lang="en-IN" sz="16600" dirty="0">
                  <a:ln>
                    <a:solidFill>
                      <a:schemeClr val="bg1"/>
                    </a:solidFill>
                  </a:ln>
                  <a:solidFill>
                    <a:srgbClr val="FF33CC"/>
                  </a:solidFill>
                  <a:effectLst>
                    <a:outerShdw blurRad="50800" dist="63500" dir="2700000" sx="107000" sy="107000" algn="tl" rotWithShape="0">
                      <a:prstClr val="black">
                        <a:alpha val="40000"/>
                      </a:prstClr>
                    </a:outerShdw>
                  </a:effectLst>
                  <a:latin typeface="Tw Cen MT Condensed Extra Bold" panose="020B0803020202020204" pitchFamily="34" charset="0"/>
                </a:rPr>
                <a:t>T</a:t>
              </a:r>
            </a:p>
          </p:txBody>
        </p:sp>
        <p:sp>
          <p:nvSpPr>
            <p:cNvPr id="5" name="Oval 4">
              <a:extLst>
                <a:ext uri="{FF2B5EF4-FFF2-40B4-BE49-F238E27FC236}">
                  <a16:creationId xmlns:a16="http://schemas.microsoft.com/office/drawing/2014/main" id="{2825CCD3-333B-DCAE-BD2C-9CDCAAA09DFD}"/>
                </a:ext>
              </a:extLst>
            </p:cNvPr>
            <p:cNvSpPr/>
            <p:nvPr/>
          </p:nvSpPr>
          <p:spPr>
            <a:xfrm>
              <a:off x="1441268" y="3263535"/>
              <a:ext cx="182880" cy="191589"/>
            </a:xfrm>
            <a:prstGeom prst="ellipse">
              <a:avLst/>
            </a:prstGeom>
            <a:solidFill>
              <a:schemeClr val="bg1"/>
            </a:solidFill>
            <a:ln>
              <a:noFill/>
            </a:ln>
            <a:effectLst>
              <a:innerShdw blurRad="63500" dist="50800" dir="16200000">
                <a:prstClr val="black">
                  <a:alpha val="50000"/>
                </a:prst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6" name="Straight Connector 5">
              <a:extLst>
                <a:ext uri="{FF2B5EF4-FFF2-40B4-BE49-F238E27FC236}">
                  <a16:creationId xmlns:a16="http://schemas.microsoft.com/office/drawing/2014/main" id="{B09A0F0D-C88C-1407-A8A6-44DA6056103C}"/>
                </a:ext>
              </a:extLst>
            </p:cNvPr>
            <p:cNvCxnSpPr/>
            <p:nvPr/>
          </p:nvCxnSpPr>
          <p:spPr>
            <a:xfrm>
              <a:off x="1463040" y="-3285309"/>
              <a:ext cx="69668" cy="657061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Freeform: Shape 7">
              <a:extLst>
                <a:ext uri="{FF2B5EF4-FFF2-40B4-BE49-F238E27FC236}">
                  <a16:creationId xmlns:a16="http://schemas.microsoft.com/office/drawing/2014/main" id="{6318BA87-4E6B-96B9-0763-2194E34DD1B4}"/>
                </a:ext>
              </a:extLst>
            </p:cNvPr>
            <p:cNvSpPr/>
            <p:nvPr/>
          </p:nvSpPr>
          <p:spPr>
            <a:xfrm>
              <a:off x="1502797" y="3036986"/>
              <a:ext cx="135172" cy="215097"/>
            </a:xfrm>
            <a:custGeom>
              <a:avLst/>
              <a:gdLst>
                <a:gd name="connsiteX0" fmla="*/ 47707 w 135172"/>
                <a:gd name="connsiteY0" fmla="*/ 215097 h 215097"/>
                <a:gd name="connsiteX1" fmla="*/ 31805 w 135172"/>
                <a:gd name="connsiteY1" fmla="*/ 175341 h 215097"/>
                <a:gd name="connsiteX2" fmla="*/ 0 w 135172"/>
                <a:gd name="connsiteY2" fmla="*/ 127633 h 215097"/>
                <a:gd name="connsiteX3" fmla="*/ 7951 w 135172"/>
                <a:gd name="connsiteY3" fmla="*/ 167390 h 215097"/>
                <a:gd name="connsiteX4" fmla="*/ 31805 w 135172"/>
                <a:gd name="connsiteY4" fmla="*/ 151487 h 215097"/>
                <a:gd name="connsiteX5" fmla="*/ 95415 w 135172"/>
                <a:gd name="connsiteY5" fmla="*/ 87877 h 215097"/>
                <a:gd name="connsiteX6" fmla="*/ 135172 w 135172"/>
                <a:gd name="connsiteY6" fmla="*/ 48120 h 215097"/>
                <a:gd name="connsiteX7" fmla="*/ 111318 w 135172"/>
                <a:gd name="connsiteY7" fmla="*/ 32217 h 215097"/>
                <a:gd name="connsiteX8" fmla="*/ 63610 w 135172"/>
                <a:gd name="connsiteY8" fmla="*/ 412 h 215097"/>
                <a:gd name="connsiteX9" fmla="*/ 47707 w 135172"/>
                <a:gd name="connsiteY9" fmla="*/ 16315 h 21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5172" h="215097">
                  <a:moveTo>
                    <a:pt x="47707" y="215097"/>
                  </a:moveTo>
                  <a:cubicBezTo>
                    <a:pt x="42406" y="201845"/>
                    <a:pt x="38639" y="187871"/>
                    <a:pt x="31805" y="175341"/>
                  </a:cubicBezTo>
                  <a:cubicBezTo>
                    <a:pt x="22653" y="158562"/>
                    <a:pt x="0" y="127633"/>
                    <a:pt x="0" y="127633"/>
                  </a:cubicBezTo>
                  <a:cubicBezTo>
                    <a:pt x="2650" y="140885"/>
                    <a:pt x="-2861" y="159281"/>
                    <a:pt x="7951" y="167390"/>
                  </a:cubicBezTo>
                  <a:cubicBezTo>
                    <a:pt x="15596" y="173124"/>
                    <a:pt x="24734" y="157915"/>
                    <a:pt x="31805" y="151487"/>
                  </a:cubicBezTo>
                  <a:cubicBezTo>
                    <a:pt x="53993" y="131316"/>
                    <a:pt x="75244" y="110065"/>
                    <a:pt x="95415" y="87877"/>
                  </a:cubicBezTo>
                  <a:cubicBezTo>
                    <a:pt x="136191" y="43023"/>
                    <a:pt x="83794" y="82373"/>
                    <a:pt x="135172" y="48120"/>
                  </a:cubicBezTo>
                  <a:cubicBezTo>
                    <a:pt x="127221" y="42819"/>
                    <a:pt x="118659" y="38335"/>
                    <a:pt x="111318" y="32217"/>
                  </a:cubicBezTo>
                  <a:cubicBezTo>
                    <a:pt x="100640" y="23319"/>
                    <a:pt x="83893" y="-3644"/>
                    <a:pt x="63610" y="412"/>
                  </a:cubicBezTo>
                  <a:cubicBezTo>
                    <a:pt x="56259" y="1882"/>
                    <a:pt x="53008" y="11014"/>
                    <a:pt x="47707" y="16315"/>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D14BFEC7-8067-D119-B529-4952D5F5378F}"/>
              </a:ext>
            </a:extLst>
          </p:cNvPr>
          <p:cNvGrpSpPr/>
          <p:nvPr/>
        </p:nvGrpSpPr>
        <p:grpSpPr>
          <a:xfrm>
            <a:off x="6862061" y="-3129842"/>
            <a:ext cx="1480458" cy="8501559"/>
            <a:chOff x="883919" y="-3285309"/>
            <a:chExt cx="1480458" cy="8501559"/>
          </a:xfrm>
        </p:grpSpPr>
        <p:sp>
          <p:nvSpPr>
            <p:cNvPr id="10" name="TextBox 9">
              <a:extLst>
                <a:ext uri="{FF2B5EF4-FFF2-40B4-BE49-F238E27FC236}">
                  <a16:creationId xmlns:a16="http://schemas.microsoft.com/office/drawing/2014/main" id="{75901E57-7A67-D2A0-EFF3-4513AC80A256}"/>
                </a:ext>
              </a:extLst>
            </p:cNvPr>
            <p:cNvSpPr txBox="1"/>
            <p:nvPr/>
          </p:nvSpPr>
          <p:spPr>
            <a:xfrm>
              <a:off x="883919" y="2569372"/>
              <a:ext cx="1480458" cy="2646878"/>
            </a:xfrm>
            <a:prstGeom prst="rect">
              <a:avLst/>
            </a:prstGeom>
            <a:noFill/>
          </p:spPr>
          <p:txBody>
            <a:bodyPr wrap="square" rtlCol="0">
              <a:spAutoFit/>
            </a:bodyPr>
            <a:lstStyle/>
            <a:p>
              <a:r>
                <a:rPr lang="en-IN" sz="16600" dirty="0">
                  <a:ln>
                    <a:solidFill>
                      <a:schemeClr val="bg1"/>
                    </a:solidFill>
                  </a:ln>
                  <a:solidFill>
                    <a:schemeClr val="tx2">
                      <a:lumMod val="75000"/>
                    </a:schemeClr>
                  </a:solidFill>
                  <a:effectLst>
                    <a:outerShdw blurRad="50800" dist="63500" dir="2700000" sx="107000" sy="107000" algn="tl" rotWithShape="0">
                      <a:prstClr val="black">
                        <a:alpha val="40000"/>
                      </a:prstClr>
                    </a:outerShdw>
                  </a:effectLst>
                  <a:latin typeface="Tw Cen MT Condensed Extra Bold" panose="020B0803020202020204" pitchFamily="34" charset="0"/>
                </a:rPr>
                <a:t>I</a:t>
              </a:r>
            </a:p>
          </p:txBody>
        </p:sp>
        <p:sp>
          <p:nvSpPr>
            <p:cNvPr id="34" name="Oval 33">
              <a:extLst>
                <a:ext uri="{FF2B5EF4-FFF2-40B4-BE49-F238E27FC236}">
                  <a16:creationId xmlns:a16="http://schemas.microsoft.com/office/drawing/2014/main" id="{92A8F0B0-43AD-B169-852B-3E703437C44B}"/>
                </a:ext>
              </a:extLst>
            </p:cNvPr>
            <p:cNvSpPr/>
            <p:nvPr/>
          </p:nvSpPr>
          <p:spPr>
            <a:xfrm>
              <a:off x="1441268" y="3263535"/>
              <a:ext cx="182880" cy="191589"/>
            </a:xfrm>
            <a:prstGeom prst="ellipse">
              <a:avLst/>
            </a:prstGeom>
            <a:solidFill>
              <a:schemeClr val="bg1"/>
            </a:solidFill>
            <a:ln>
              <a:noFill/>
            </a:ln>
            <a:effectLst>
              <a:innerShdw blurRad="63500" dist="50800" dir="16200000">
                <a:prstClr val="black">
                  <a:alpha val="50000"/>
                </a:prst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35" name="Straight Connector 34">
              <a:extLst>
                <a:ext uri="{FF2B5EF4-FFF2-40B4-BE49-F238E27FC236}">
                  <a16:creationId xmlns:a16="http://schemas.microsoft.com/office/drawing/2014/main" id="{F7E8D2A9-E77B-161E-0A29-7B0435D7F5C2}"/>
                </a:ext>
              </a:extLst>
            </p:cNvPr>
            <p:cNvCxnSpPr/>
            <p:nvPr/>
          </p:nvCxnSpPr>
          <p:spPr>
            <a:xfrm>
              <a:off x="1463040" y="-3285309"/>
              <a:ext cx="69668" cy="657061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6" name="Freeform: Shape 35">
              <a:extLst>
                <a:ext uri="{FF2B5EF4-FFF2-40B4-BE49-F238E27FC236}">
                  <a16:creationId xmlns:a16="http://schemas.microsoft.com/office/drawing/2014/main" id="{B76EDC7F-B245-92A8-601F-5434EB730F30}"/>
                </a:ext>
              </a:extLst>
            </p:cNvPr>
            <p:cNvSpPr/>
            <p:nvPr/>
          </p:nvSpPr>
          <p:spPr>
            <a:xfrm>
              <a:off x="1502797" y="3036986"/>
              <a:ext cx="135172" cy="215097"/>
            </a:xfrm>
            <a:custGeom>
              <a:avLst/>
              <a:gdLst>
                <a:gd name="connsiteX0" fmla="*/ 47707 w 135172"/>
                <a:gd name="connsiteY0" fmla="*/ 215097 h 215097"/>
                <a:gd name="connsiteX1" fmla="*/ 31805 w 135172"/>
                <a:gd name="connsiteY1" fmla="*/ 175341 h 215097"/>
                <a:gd name="connsiteX2" fmla="*/ 0 w 135172"/>
                <a:gd name="connsiteY2" fmla="*/ 127633 h 215097"/>
                <a:gd name="connsiteX3" fmla="*/ 7951 w 135172"/>
                <a:gd name="connsiteY3" fmla="*/ 167390 h 215097"/>
                <a:gd name="connsiteX4" fmla="*/ 31805 w 135172"/>
                <a:gd name="connsiteY4" fmla="*/ 151487 h 215097"/>
                <a:gd name="connsiteX5" fmla="*/ 95415 w 135172"/>
                <a:gd name="connsiteY5" fmla="*/ 87877 h 215097"/>
                <a:gd name="connsiteX6" fmla="*/ 135172 w 135172"/>
                <a:gd name="connsiteY6" fmla="*/ 48120 h 215097"/>
                <a:gd name="connsiteX7" fmla="*/ 111318 w 135172"/>
                <a:gd name="connsiteY7" fmla="*/ 32217 h 215097"/>
                <a:gd name="connsiteX8" fmla="*/ 63610 w 135172"/>
                <a:gd name="connsiteY8" fmla="*/ 412 h 215097"/>
                <a:gd name="connsiteX9" fmla="*/ 47707 w 135172"/>
                <a:gd name="connsiteY9" fmla="*/ 16315 h 21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5172" h="215097">
                  <a:moveTo>
                    <a:pt x="47707" y="215097"/>
                  </a:moveTo>
                  <a:cubicBezTo>
                    <a:pt x="42406" y="201845"/>
                    <a:pt x="38639" y="187871"/>
                    <a:pt x="31805" y="175341"/>
                  </a:cubicBezTo>
                  <a:cubicBezTo>
                    <a:pt x="22653" y="158562"/>
                    <a:pt x="0" y="127633"/>
                    <a:pt x="0" y="127633"/>
                  </a:cubicBezTo>
                  <a:cubicBezTo>
                    <a:pt x="2650" y="140885"/>
                    <a:pt x="-2861" y="159281"/>
                    <a:pt x="7951" y="167390"/>
                  </a:cubicBezTo>
                  <a:cubicBezTo>
                    <a:pt x="15596" y="173124"/>
                    <a:pt x="24734" y="157915"/>
                    <a:pt x="31805" y="151487"/>
                  </a:cubicBezTo>
                  <a:cubicBezTo>
                    <a:pt x="53993" y="131316"/>
                    <a:pt x="75244" y="110065"/>
                    <a:pt x="95415" y="87877"/>
                  </a:cubicBezTo>
                  <a:cubicBezTo>
                    <a:pt x="136191" y="43023"/>
                    <a:pt x="83794" y="82373"/>
                    <a:pt x="135172" y="48120"/>
                  </a:cubicBezTo>
                  <a:cubicBezTo>
                    <a:pt x="127221" y="42819"/>
                    <a:pt x="118659" y="38335"/>
                    <a:pt x="111318" y="32217"/>
                  </a:cubicBezTo>
                  <a:cubicBezTo>
                    <a:pt x="100640" y="23319"/>
                    <a:pt x="83893" y="-3644"/>
                    <a:pt x="63610" y="412"/>
                  </a:cubicBezTo>
                  <a:cubicBezTo>
                    <a:pt x="56259" y="1882"/>
                    <a:pt x="53008" y="11014"/>
                    <a:pt x="47707" y="16315"/>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37" name="Group 36">
            <a:extLst>
              <a:ext uri="{FF2B5EF4-FFF2-40B4-BE49-F238E27FC236}">
                <a16:creationId xmlns:a16="http://schemas.microsoft.com/office/drawing/2014/main" id="{604FC102-27E3-28C7-1EDC-EF31C0D7903D}"/>
              </a:ext>
            </a:extLst>
          </p:cNvPr>
          <p:cNvGrpSpPr/>
          <p:nvPr/>
        </p:nvGrpSpPr>
        <p:grpSpPr>
          <a:xfrm>
            <a:off x="7743119" y="-3487810"/>
            <a:ext cx="1480458" cy="8400874"/>
            <a:chOff x="1038809" y="-3294241"/>
            <a:chExt cx="1480458" cy="8400874"/>
          </a:xfrm>
        </p:grpSpPr>
        <p:sp>
          <p:nvSpPr>
            <p:cNvPr id="38" name="TextBox 37">
              <a:extLst>
                <a:ext uri="{FF2B5EF4-FFF2-40B4-BE49-F238E27FC236}">
                  <a16:creationId xmlns:a16="http://schemas.microsoft.com/office/drawing/2014/main" id="{FD7EDDF2-7591-D92B-FD4F-2714833700B9}"/>
                </a:ext>
              </a:extLst>
            </p:cNvPr>
            <p:cNvSpPr txBox="1"/>
            <p:nvPr/>
          </p:nvSpPr>
          <p:spPr>
            <a:xfrm>
              <a:off x="1038809" y="2459755"/>
              <a:ext cx="1480458" cy="2646878"/>
            </a:xfrm>
            <a:prstGeom prst="rect">
              <a:avLst/>
            </a:prstGeom>
            <a:noFill/>
          </p:spPr>
          <p:txBody>
            <a:bodyPr wrap="square" rtlCol="0">
              <a:spAutoFit/>
            </a:bodyPr>
            <a:lstStyle/>
            <a:p>
              <a:r>
                <a:rPr lang="en-IN" sz="16600" dirty="0">
                  <a:ln>
                    <a:solidFill>
                      <a:schemeClr val="bg1"/>
                    </a:solidFill>
                  </a:ln>
                  <a:solidFill>
                    <a:srgbClr val="FF0000"/>
                  </a:solidFill>
                  <a:effectLst>
                    <a:outerShdw blurRad="50800" dist="63500" dir="2700000" sx="107000" sy="107000" algn="tl" rotWithShape="0">
                      <a:prstClr val="black">
                        <a:alpha val="40000"/>
                      </a:prstClr>
                    </a:outerShdw>
                  </a:effectLst>
                  <a:latin typeface="Tw Cen MT Condensed Extra Bold" panose="020B0803020202020204" pitchFamily="34" charset="0"/>
                </a:rPr>
                <a:t>V</a:t>
              </a:r>
            </a:p>
          </p:txBody>
        </p:sp>
        <p:sp>
          <p:nvSpPr>
            <p:cNvPr id="39" name="Oval 38">
              <a:extLst>
                <a:ext uri="{FF2B5EF4-FFF2-40B4-BE49-F238E27FC236}">
                  <a16:creationId xmlns:a16="http://schemas.microsoft.com/office/drawing/2014/main" id="{D801DD2C-551A-C4B5-95A3-69DEC40B8322}"/>
                </a:ext>
              </a:extLst>
            </p:cNvPr>
            <p:cNvSpPr/>
            <p:nvPr/>
          </p:nvSpPr>
          <p:spPr>
            <a:xfrm>
              <a:off x="1298709" y="3203525"/>
              <a:ext cx="182880" cy="191589"/>
            </a:xfrm>
            <a:prstGeom prst="ellipse">
              <a:avLst/>
            </a:prstGeom>
            <a:solidFill>
              <a:schemeClr val="bg1"/>
            </a:solidFill>
            <a:ln>
              <a:noFill/>
            </a:ln>
            <a:effectLst>
              <a:innerShdw blurRad="63500" dist="50800" dir="16200000">
                <a:prstClr val="black">
                  <a:alpha val="50000"/>
                </a:prst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40" name="Straight Connector 39">
              <a:extLst>
                <a:ext uri="{FF2B5EF4-FFF2-40B4-BE49-F238E27FC236}">
                  <a16:creationId xmlns:a16="http://schemas.microsoft.com/office/drawing/2014/main" id="{0A2156C3-14C2-0B34-2C9F-15310151866E}"/>
                </a:ext>
              </a:extLst>
            </p:cNvPr>
            <p:cNvCxnSpPr/>
            <p:nvPr/>
          </p:nvCxnSpPr>
          <p:spPr>
            <a:xfrm>
              <a:off x="1321261" y="-3294241"/>
              <a:ext cx="69668" cy="657061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Freeform: Shape 40">
              <a:extLst>
                <a:ext uri="{FF2B5EF4-FFF2-40B4-BE49-F238E27FC236}">
                  <a16:creationId xmlns:a16="http://schemas.microsoft.com/office/drawing/2014/main" id="{AAB4CC23-CCD0-851A-F580-FC219D7E0488}"/>
                </a:ext>
              </a:extLst>
            </p:cNvPr>
            <p:cNvSpPr/>
            <p:nvPr/>
          </p:nvSpPr>
          <p:spPr>
            <a:xfrm>
              <a:off x="1502797" y="3036986"/>
              <a:ext cx="135172" cy="215097"/>
            </a:xfrm>
            <a:custGeom>
              <a:avLst/>
              <a:gdLst>
                <a:gd name="connsiteX0" fmla="*/ 47707 w 135172"/>
                <a:gd name="connsiteY0" fmla="*/ 215097 h 215097"/>
                <a:gd name="connsiteX1" fmla="*/ 31805 w 135172"/>
                <a:gd name="connsiteY1" fmla="*/ 175341 h 215097"/>
                <a:gd name="connsiteX2" fmla="*/ 0 w 135172"/>
                <a:gd name="connsiteY2" fmla="*/ 127633 h 215097"/>
                <a:gd name="connsiteX3" fmla="*/ 7951 w 135172"/>
                <a:gd name="connsiteY3" fmla="*/ 167390 h 215097"/>
                <a:gd name="connsiteX4" fmla="*/ 31805 w 135172"/>
                <a:gd name="connsiteY4" fmla="*/ 151487 h 215097"/>
                <a:gd name="connsiteX5" fmla="*/ 95415 w 135172"/>
                <a:gd name="connsiteY5" fmla="*/ 87877 h 215097"/>
                <a:gd name="connsiteX6" fmla="*/ 135172 w 135172"/>
                <a:gd name="connsiteY6" fmla="*/ 48120 h 215097"/>
                <a:gd name="connsiteX7" fmla="*/ 111318 w 135172"/>
                <a:gd name="connsiteY7" fmla="*/ 32217 h 215097"/>
                <a:gd name="connsiteX8" fmla="*/ 63610 w 135172"/>
                <a:gd name="connsiteY8" fmla="*/ 412 h 215097"/>
                <a:gd name="connsiteX9" fmla="*/ 47707 w 135172"/>
                <a:gd name="connsiteY9" fmla="*/ 16315 h 21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5172" h="215097">
                  <a:moveTo>
                    <a:pt x="47707" y="215097"/>
                  </a:moveTo>
                  <a:cubicBezTo>
                    <a:pt x="42406" y="201845"/>
                    <a:pt x="38639" y="187871"/>
                    <a:pt x="31805" y="175341"/>
                  </a:cubicBezTo>
                  <a:cubicBezTo>
                    <a:pt x="22653" y="158562"/>
                    <a:pt x="0" y="127633"/>
                    <a:pt x="0" y="127633"/>
                  </a:cubicBezTo>
                  <a:cubicBezTo>
                    <a:pt x="2650" y="140885"/>
                    <a:pt x="-2861" y="159281"/>
                    <a:pt x="7951" y="167390"/>
                  </a:cubicBezTo>
                  <a:cubicBezTo>
                    <a:pt x="15596" y="173124"/>
                    <a:pt x="24734" y="157915"/>
                    <a:pt x="31805" y="151487"/>
                  </a:cubicBezTo>
                  <a:cubicBezTo>
                    <a:pt x="53993" y="131316"/>
                    <a:pt x="75244" y="110065"/>
                    <a:pt x="95415" y="87877"/>
                  </a:cubicBezTo>
                  <a:cubicBezTo>
                    <a:pt x="136191" y="43023"/>
                    <a:pt x="83794" y="82373"/>
                    <a:pt x="135172" y="48120"/>
                  </a:cubicBezTo>
                  <a:cubicBezTo>
                    <a:pt x="127221" y="42819"/>
                    <a:pt x="118659" y="38335"/>
                    <a:pt x="111318" y="32217"/>
                  </a:cubicBezTo>
                  <a:cubicBezTo>
                    <a:pt x="100640" y="23319"/>
                    <a:pt x="83893" y="-3644"/>
                    <a:pt x="63610" y="412"/>
                  </a:cubicBezTo>
                  <a:cubicBezTo>
                    <a:pt x="56259" y="1882"/>
                    <a:pt x="53008" y="11014"/>
                    <a:pt x="47707" y="16315"/>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42" name="Group 41">
            <a:extLst>
              <a:ext uri="{FF2B5EF4-FFF2-40B4-BE49-F238E27FC236}">
                <a16:creationId xmlns:a16="http://schemas.microsoft.com/office/drawing/2014/main" id="{DBBC0E1C-CB37-EFA2-9D50-7C802E5911C2}"/>
              </a:ext>
            </a:extLst>
          </p:cNvPr>
          <p:cNvGrpSpPr/>
          <p:nvPr/>
        </p:nvGrpSpPr>
        <p:grpSpPr>
          <a:xfrm>
            <a:off x="9009838" y="-2356419"/>
            <a:ext cx="1480458" cy="8444072"/>
            <a:chOff x="955897" y="-3285309"/>
            <a:chExt cx="1480458" cy="8444072"/>
          </a:xfrm>
        </p:grpSpPr>
        <p:sp>
          <p:nvSpPr>
            <p:cNvPr id="43" name="TextBox 42">
              <a:extLst>
                <a:ext uri="{FF2B5EF4-FFF2-40B4-BE49-F238E27FC236}">
                  <a16:creationId xmlns:a16="http://schemas.microsoft.com/office/drawing/2014/main" id="{862828BF-89A6-A1CC-CC08-704134BED0EE}"/>
                </a:ext>
              </a:extLst>
            </p:cNvPr>
            <p:cNvSpPr txBox="1"/>
            <p:nvPr/>
          </p:nvSpPr>
          <p:spPr>
            <a:xfrm>
              <a:off x="955897" y="2511885"/>
              <a:ext cx="1480458" cy="2646878"/>
            </a:xfrm>
            <a:prstGeom prst="rect">
              <a:avLst/>
            </a:prstGeom>
            <a:noFill/>
          </p:spPr>
          <p:txBody>
            <a:bodyPr wrap="square" rtlCol="0">
              <a:spAutoFit/>
            </a:bodyPr>
            <a:lstStyle/>
            <a:p>
              <a:r>
                <a:rPr lang="en-IN" sz="16600" dirty="0">
                  <a:ln>
                    <a:solidFill>
                      <a:schemeClr val="bg1"/>
                    </a:solidFill>
                  </a:ln>
                  <a:solidFill>
                    <a:srgbClr val="3333FF"/>
                  </a:solidFill>
                  <a:effectLst>
                    <a:outerShdw blurRad="50800" dist="63500" dir="2700000" sx="107000" sy="107000" algn="tl" rotWithShape="0">
                      <a:prstClr val="black">
                        <a:alpha val="40000"/>
                      </a:prstClr>
                    </a:outerShdw>
                  </a:effectLst>
                  <a:latin typeface="Tw Cen MT Condensed Extra Bold" panose="020B0803020202020204" pitchFamily="34" charset="0"/>
                </a:rPr>
                <a:t>E</a:t>
              </a:r>
            </a:p>
          </p:txBody>
        </p:sp>
        <p:sp>
          <p:nvSpPr>
            <p:cNvPr id="44" name="Oval 43">
              <a:extLst>
                <a:ext uri="{FF2B5EF4-FFF2-40B4-BE49-F238E27FC236}">
                  <a16:creationId xmlns:a16="http://schemas.microsoft.com/office/drawing/2014/main" id="{37926E22-1CC6-96C3-4238-F3BDB7148E68}"/>
                </a:ext>
              </a:extLst>
            </p:cNvPr>
            <p:cNvSpPr/>
            <p:nvPr/>
          </p:nvSpPr>
          <p:spPr>
            <a:xfrm>
              <a:off x="1441268" y="3263535"/>
              <a:ext cx="182880" cy="191589"/>
            </a:xfrm>
            <a:prstGeom prst="ellipse">
              <a:avLst/>
            </a:prstGeom>
            <a:solidFill>
              <a:schemeClr val="bg1"/>
            </a:solidFill>
            <a:ln>
              <a:noFill/>
            </a:ln>
            <a:effectLst>
              <a:innerShdw blurRad="63500" dist="50800" dir="16200000">
                <a:prstClr val="black">
                  <a:alpha val="50000"/>
                </a:prst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45" name="Straight Connector 44">
              <a:extLst>
                <a:ext uri="{FF2B5EF4-FFF2-40B4-BE49-F238E27FC236}">
                  <a16:creationId xmlns:a16="http://schemas.microsoft.com/office/drawing/2014/main" id="{5143137B-9C57-68A6-98F3-E9D2AA86B265}"/>
                </a:ext>
              </a:extLst>
            </p:cNvPr>
            <p:cNvCxnSpPr/>
            <p:nvPr/>
          </p:nvCxnSpPr>
          <p:spPr>
            <a:xfrm>
              <a:off x="1463040" y="-3285309"/>
              <a:ext cx="69668" cy="657061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Freeform: Shape 45">
              <a:extLst>
                <a:ext uri="{FF2B5EF4-FFF2-40B4-BE49-F238E27FC236}">
                  <a16:creationId xmlns:a16="http://schemas.microsoft.com/office/drawing/2014/main" id="{AC68DB67-8B99-F01E-63CD-374F22535F3F}"/>
                </a:ext>
              </a:extLst>
            </p:cNvPr>
            <p:cNvSpPr/>
            <p:nvPr/>
          </p:nvSpPr>
          <p:spPr>
            <a:xfrm>
              <a:off x="1502797" y="3036986"/>
              <a:ext cx="135172" cy="215097"/>
            </a:xfrm>
            <a:custGeom>
              <a:avLst/>
              <a:gdLst>
                <a:gd name="connsiteX0" fmla="*/ 47707 w 135172"/>
                <a:gd name="connsiteY0" fmla="*/ 215097 h 215097"/>
                <a:gd name="connsiteX1" fmla="*/ 31805 w 135172"/>
                <a:gd name="connsiteY1" fmla="*/ 175341 h 215097"/>
                <a:gd name="connsiteX2" fmla="*/ 0 w 135172"/>
                <a:gd name="connsiteY2" fmla="*/ 127633 h 215097"/>
                <a:gd name="connsiteX3" fmla="*/ 7951 w 135172"/>
                <a:gd name="connsiteY3" fmla="*/ 167390 h 215097"/>
                <a:gd name="connsiteX4" fmla="*/ 31805 w 135172"/>
                <a:gd name="connsiteY4" fmla="*/ 151487 h 215097"/>
                <a:gd name="connsiteX5" fmla="*/ 95415 w 135172"/>
                <a:gd name="connsiteY5" fmla="*/ 87877 h 215097"/>
                <a:gd name="connsiteX6" fmla="*/ 135172 w 135172"/>
                <a:gd name="connsiteY6" fmla="*/ 48120 h 215097"/>
                <a:gd name="connsiteX7" fmla="*/ 111318 w 135172"/>
                <a:gd name="connsiteY7" fmla="*/ 32217 h 215097"/>
                <a:gd name="connsiteX8" fmla="*/ 63610 w 135172"/>
                <a:gd name="connsiteY8" fmla="*/ 412 h 215097"/>
                <a:gd name="connsiteX9" fmla="*/ 47707 w 135172"/>
                <a:gd name="connsiteY9" fmla="*/ 16315 h 21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5172" h="215097">
                  <a:moveTo>
                    <a:pt x="47707" y="215097"/>
                  </a:moveTo>
                  <a:cubicBezTo>
                    <a:pt x="42406" y="201845"/>
                    <a:pt x="38639" y="187871"/>
                    <a:pt x="31805" y="175341"/>
                  </a:cubicBezTo>
                  <a:cubicBezTo>
                    <a:pt x="22653" y="158562"/>
                    <a:pt x="0" y="127633"/>
                    <a:pt x="0" y="127633"/>
                  </a:cubicBezTo>
                  <a:cubicBezTo>
                    <a:pt x="2650" y="140885"/>
                    <a:pt x="-2861" y="159281"/>
                    <a:pt x="7951" y="167390"/>
                  </a:cubicBezTo>
                  <a:cubicBezTo>
                    <a:pt x="15596" y="173124"/>
                    <a:pt x="24734" y="157915"/>
                    <a:pt x="31805" y="151487"/>
                  </a:cubicBezTo>
                  <a:cubicBezTo>
                    <a:pt x="53993" y="131316"/>
                    <a:pt x="75244" y="110065"/>
                    <a:pt x="95415" y="87877"/>
                  </a:cubicBezTo>
                  <a:cubicBezTo>
                    <a:pt x="136191" y="43023"/>
                    <a:pt x="83794" y="82373"/>
                    <a:pt x="135172" y="48120"/>
                  </a:cubicBezTo>
                  <a:cubicBezTo>
                    <a:pt x="127221" y="42819"/>
                    <a:pt x="118659" y="38335"/>
                    <a:pt x="111318" y="32217"/>
                  </a:cubicBezTo>
                  <a:cubicBezTo>
                    <a:pt x="100640" y="23319"/>
                    <a:pt x="83893" y="-3644"/>
                    <a:pt x="63610" y="412"/>
                  </a:cubicBezTo>
                  <a:cubicBezTo>
                    <a:pt x="56259" y="1882"/>
                    <a:pt x="53008" y="11014"/>
                    <a:pt x="47707" y="16315"/>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70208667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14:presetBounceEnd="54000">
                                      <p:stCondLst>
                                        <p:cond delay="750"/>
                                      </p:stCondLst>
                                      <p:childTnLst>
                                        <p:set>
                                          <p:cBhvr>
                                            <p:cTn id="6" dur="1" fill="hold">
                                              <p:stCondLst>
                                                <p:cond delay="0"/>
                                              </p:stCondLst>
                                            </p:cTn>
                                            <p:tgtEl>
                                              <p:spTgt spid="13"/>
                                            </p:tgtEl>
                                            <p:attrNameLst>
                                              <p:attrName>style.visibility</p:attrName>
                                            </p:attrNameLst>
                                          </p:cBhvr>
                                          <p:to>
                                            <p:strVal val="visible"/>
                                          </p:to>
                                        </p:set>
                                        <p:anim calcmode="lin" valueType="num" p14:bounceEnd="54000">
                                          <p:cBhvr additive="base">
                                            <p:cTn id="7" dur="1000" fill="hold"/>
                                            <p:tgtEl>
                                              <p:spTgt spid="13"/>
                                            </p:tgtEl>
                                            <p:attrNameLst>
                                              <p:attrName>ppt_x</p:attrName>
                                            </p:attrNameLst>
                                          </p:cBhvr>
                                          <p:tavLst>
                                            <p:tav tm="0">
                                              <p:val>
                                                <p:strVal val="#ppt_x"/>
                                              </p:val>
                                            </p:tav>
                                            <p:tav tm="100000">
                                              <p:val>
                                                <p:strVal val="#ppt_x"/>
                                              </p:val>
                                            </p:tav>
                                          </p:tavLst>
                                        </p:anim>
                                        <p:anim calcmode="lin" valueType="num" p14:bounceEnd="54000">
                                          <p:cBhvr additive="base">
                                            <p:cTn id="8" dur="1000" fill="hold"/>
                                            <p:tgtEl>
                                              <p:spTgt spid="13"/>
                                            </p:tgtEl>
                                            <p:attrNameLst>
                                              <p:attrName>ppt_y</p:attrName>
                                            </p:attrNameLst>
                                          </p:cBhvr>
                                          <p:tavLst>
                                            <p:tav tm="0">
                                              <p:val>
                                                <p:strVal val="0-#ppt_h/2"/>
                                              </p:val>
                                            </p:tav>
                                            <p:tav tm="100000">
                                              <p:val>
                                                <p:strVal val="#ppt_y"/>
                                              </p:val>
                                            </p:tav>
                                          </p:tavLst>
                                        </p:anim>
                                      </p:childTnLst>
                                    </p:cTn>
                                  </p:par>
                                  <p:par>
                                    <p:cTn id="9" presetID="32" presetClass="emph" presetSubtype="0" repeatCount="3000" fill="hold" nodeType="withEffect">
                                      <p:stCondLst>
                                        <p:cond delay="0"/>
                                      </p:stCondLst>
                                      <p:childTnLst>
                                        <p:animRot by="120000">
                                          <p:cBhvr>
                                            <p:cTn id="10" dur="200" fill="hold">
                                              <p:stCondLst>
                                                <p:cond delay="0"/>
                                              </p:stCondLst>
                                            </p:cTn>
                                            <p:tgtEl>
                                              <p:spTgt spid="13"/>
                                            </p:tgtEl>
                                            <p:attrNameLst>
                                              <p:attrName>r</p:attrName>
                                            </p:attrNameLst>
                                          </p:cBhvr>
                                        </p:animRot>
                                        <p:animRot by="-240000">
                                          <p:cBhvr>
                                            <p:cTn id="11" dur="400" fill="hold">
                                              <p:stCondLst>
                                                <p:cond delay="400"/>
                                              </p:stCondLst>
                                            </p:cTn>
                                            <p:tgtEl>
                                              <p:spTgt spid="13"/>
                                            </p:tgtEl>
                                            <p:attrNameLst>
                                              <p:attrName>r</p:attrName>
                                            </p:attrNameLst>
                                          </p:cBhvr>
                                        </p:animRot>
                                        <p:animRot by="240000">
                                          <p:cBhvr>
                                            <p:cTn id="12" dur="400" fill="hold">
                                              <p:stCondLst>
                                                <p:cond delay="800"/>
                                              </p:stCondLst>
                                            </p:cTn>
                                            <p:tgtEl>
                                              <p:spTgt spid="13"/>
                                            </p:tgtEl>
                                            <p:attrNameLst>
                                              <p:attrName>r</p:attrName>
                                            </p:attrNameLst>
                                          </p:cBhvr>
                                        </p:animRot>
                                        <p:animRot by="-240000">
                                          <p:cBhvr>
                                            <p:cTn id="13" dur="400" fill="hold">
                                              <p:stCondLst>
                                                <p:cond delay="1200"/>
                                              </p:stCondLst>
                                            </p:cTn>
                                            <p:tgtEl>
                                              <p:spTgt spid="13"/>
                                            </p:tgtEl>
                                            <p:attrNameLst>
                                              <p:attrName>r</p:attrName>
                                            </p:attrNameLst>
                                          </p:cBhvr>
                                        </p:animRot>
                                        <p:animRot by="120000">
                                          <p:cBhvr>
                                            <p:cTn id="14" dur="400" fill="hold">
                                              <p:stCondLst>
                                                <p:cond delay="1600"/>
                                              </p:stCondLst>
                                            </p:cTn>
                                            <p:tgtEl>
                                              <p:spTgt spid="13"/>
                                            </p:tgtEl>
                                            <p:attrNameLst>
                                              <p:attrName>r</p:attrName>
                                            </p:attrNameLst>
                                          </p:cBhvr>
                                        </p:animRot>
                                      </p:childTnLst>
                                    </p:cTn>
                                  </p:par>
                                  <p:par>
                                    <p:cTn id="15" presetID="2" presetClass="entr" presetSubtype="1" fill="hold" nodeType="withEffect" p14:presetBounceEnd="54000">
                                      <p:stCondLst>
                                        <p:cond delay="0"/>
                                      </p:stCondLst>
                                      <p:childTnLst>
                                        <p:set>
                                          <p:cBhvr>
                                            <p:cTn id="16" dur="1" fill="hold">
                                              <p:stCondLst>
                                                <p:cond delay="0"/>
                                              </p:stCondLst>
                                            </p:cTn>
                                            <p:tgtEl>
                                              <p:spTgt spid="14"/>
                                            </p:tgtEl>
                                            <p:attrNameLst>
                                              <p:attrName>style.visibility</p:attrName>
                                            </p:attrNameLst>
                                          </p:cBhvr>
                                          <p:to>
                                            <p:strVal val="visible"/>
                                          </p:to>
                                        </p:set>
                                        <p:anim calcmode="lin" valueType="num" p14:bounceEnd="54000">
                                          <p:cBhvr additive="base">
                                            <p:cTn id="17" dur="1000" fill="hold"/>
                                            <p:tgtEl>
                                              <p:spTgt spid="14"/>
                                            </p:tgtEl>
                                            <p:attrNameLst>
                                              <p:attrName>ppt_x</p:attrName>
                                            </p:attrNameLst>
                                          </p:cBhvr>
                                          <p:tavLst>
                                            <p:tav tm="0">
                                              <p:val>
                                                <p:strVal val="#ppt_x"/>
                                              </p:val>
                                            </p:tav>
                                            <p:tav tm="100000">
                                              <p:val>
                                                <p:strVal val="#ppt_x"/>
                                              </p:val>
                                            </p:tav>
                                          </p:tavLst>
                                        </p:anim>
                                        <p:anim calcmode="lin" valueType="num" p14:bounceEnd="54000">
                                          <p:cBhvr additive="base">
                                            <p:cTn id="18" dur="1000" fill="hold"/>
                                            <p:tgtEl>
                                              <p:spTgt spid="14"/>
                                            </p:tgtEl>
                                            <p:attrNameLst>
                                              <p:attrName>ppt_y</p:attrName>
                                            </p:attrNameLst>
                                          </p:cBhvr>
                                          <p:tavLst>
                                            <p:tav tm="0">
                                              <p:val>
                                                <p:strVal val="0-#ppt_h/2"/>
                                              </p:val>
                                            </p:tav>
                                            <p:tav tm="100000">
                                              <p:val>
                                                <p:strVal val="#ppt_y"/>
                                              </p:val>
                                            </p:tav>
                                          </p:tavLst>
                                        </p:anim>
                                      </p:childTnLst>
                                    </p:cTn>
                                  </p:par>
                                  <p:par>
                                    <p:cTn id="19" presetID="32" presetClass="emph" presetSubtype="0" repeatCount="3000" fill="hold" nodeType="withEffect">
                                      <p:stCondLst>
                                        <p:cond delay="0"/>
                                      </p:stCondLst>
                                      <p:childTnLst>
                                        <p:animRot by="120000">
                                          <p:cBhvr>
                                            <p:cTn id="20" dur="200" fill="hold">
                                              <p:stCondLst>
                                                <p:cond delay="0"/>
                                              </p:stCondLst>
                                            </p:cTn>
                                            <p:tgtEl>
                                              <p:spTgt spid="14"/>
                                            </p:tgtEl>
                                            <p:attrNameLst>
                                              <p:attrName>r</p:attrName>
                                            </p:attrNameLst>
                                          </p:cBhvr>
                                        </p:animRot>
                                        <p:animRot by="-240000">
                                          <p:cBhvr>
                                            <p:cTn id="21" dur="400" fill="hold">
                                              <p:stCondLst>
                                                <p:cond delay="400"/>
                                              </p:stCondLst>
                                            </p:cTn>
                                            <p:tgtEl>
                                              <p:spTgt spid="14"/>
                                            </p:tgtEl>
                                            <p:attrNameLst>
                                              <p:attrName>r</p:attrName>
                                            </p:attrNameLst>
                                          </p:cBhvr>
                                        </p:animRot>
                                        <p:animRot by="240000">
                                          <p:cBhvr>
                                            <p:cTn id="22" dur="400" fill="hold">
                                              <p:stCondLst>
                                                <p:cond delay="800"/>
                                              </p:stCondLst>
                                            </p:cTn>
                                            <p:tgtEl>
                                              <p:spTgt spid="14"/>
                                            </p:tgtEl>
                                            <p:attrNameLst>
                                              <p:attrName>r</p:attrName>
                                            </p:attrNameLst>
                                          </p:cBhvr>
                                        </p:animRot>
                                        <p:animRot by="-240000">
                                          <p:cBhvr>
                                            <p:cTn id="23" dur="400" fill="hold">
                                              <p:stCondLst>
                                                <p:cond delay="1200"/>
                                              </p:stCondLst>
                                            </p:cTn>
                                            <p:tgtEl>
                                              <p:spTgt spid="14"/>
                                            </p:tgtEl>
                                            <p:attrNameLst>
                                              <p:attrName>r</p:attrName>
                                            </p:attrNameLst>
                                          </p:cBhvr>
                                        </p:animRot>
                                        <p:animRot by="120000">
                                          <p:cBhvr>
                                            <p:cTn id="24" dur="400" fill="hold">
                                              <p:stCondLst>
                                                <p:cond delay="1600"/>
                                              </p:stCondLst>
                                            </p:cTn>
                                            <p:tgtEl>
                                              <p:spTgt spid="14"/>
                                            </p:tgtEl>
                                            <p:attrNameLst>
                                              <p:attrName>r</p:attrName>
                                            </p:attrNameLst>
                                          </p:cBhvr>
                                        </p:animRot>
                                      </p:childTnLst>
                                    </p:cTn>
                                  </p:par>
                                  <p:par>
                                    <p:cTn id="25" presetID="2" presetClass="entr" presetSubtype="1" fill="hold" nodeType="withEffect" p14:presetBounceEnd="54000">
                                      <p:stCondLst>
                                        <p:cond delay="750"/>
                                      </p:stCondLst>
                                      <p:childTnLst>
                                        <p:set>
                                          <p:cBhvr>
                                            <p:cTn id="26" dur="1" fill="hold">
                                              <p:stCondLst>
                                                <p:cond delay="0"/>
                                              </p:stCondLst>
                                            </p:cTn>
                                            <p:tgtEl>
                                              <p:spTgt spid="19"/>
                                            </p:tgtEl>
                                            <p:attrNameLst>
                                              <p:attrName>style.visibility</p:attrName>
                                            </p:attrNameLst>
                                          </p:cBhvr>
                                          <p:to>
                                            <p:strVal val="visible"/>
                                          </p:to>
                                        </p:set>
                                        <p:anim calcmode="lin" valueType="num" p14:bounceEnd="54000">
                                          <p:cBhvr additive="base">
                                            <p:cTn id="27" dur="1000" fill="hold"/>
                                            <p:tgtEl>
                                              <p:spTgt spid="19"/>
                                            </p:tgtEl>
                                            <p:attrNameLst>
                                              <p:attrName>ppt_x</p:attrName>
                                            </p:attrNameLst>
                                          </p:cBhvr>
                                          <p:tavLst>
                                            <p:tav tm="0">
                                              <p:val>
                                                <p:strVal val="#ppt_x"/>
                                              </p:val>
                                            </p:tav>
                                            <p:tav tm="100000">
                                              <p:val>
                                                <p:strVal val="#ppt_x"/>
                                              </p:val>
                                            </p:tav>
                                          </p:tavLst>
                                        </p:anim>
                                        <p:anim calcmode="lin" valueType="num" p14:bounceEnd="54000">
                                          <p:cBhvr additive="base">
                                            <p:cTn id="28" dur="1000" fill="hold"/>
                                            <p:tgtEl>
                                              <p:spTgt spid="19"/>
                                            </p:tgtEl>
                                            <p:attrNameLst>
                                              <p:attrName>ppt_y</p:attrName>
                                            </p:attrNameLst>
                                          </p:cBhvr>
                                          <p:tavLst>
                                            <p:tav tm="0">
                                              <p:val>
                                                <p:strVal val="0-#ppt_h/2"/>
                                              </p:val>
                                            </p:tav>
                                            <p:tav tm="100000">
                                              <p:val>
                                                <p:strVal val="#ppt_y"/>
                                              </p:val>
                                            </p:tav>
                                          </p:tavLst>
                                        </p:anim>
                                      </p:childTnLst>
                                    </p:cTn>
                                  </p:par>
                                  <p:par>
                                    <p:cTn id="29" presetID="32" presetClass="emph" presetSubtype="0" repeatCount="3000" fill="hold" nodeType="withEffect">
                                      <p:stCondLst>
                                        <p:cond delay="0"/>
                                      </p:stCondLst>
                                      <p:childTnLst>
                                        <p:animRot by="120000">
                                          <p:cBhvr>
                                            <p:cTn id="30" dur="200" fill="hold">
                                              <p:stCondLst>
                                                <p:cond delay="0"/>
                                              </p:stCondLst>
                                            </p:cTn>
                                            <p:tgtEl>
                                              <p:spTgt spid="19"/>
                                            </p:tgtEl>
                                            <p:attrNameLst>
                                              <p:attrName>r</p:attrName>
                                            </p:attrNameLst>
                                          </p:cBhvr>
                                        </p:animRot>
                                        <p:animRot by="-240000">
                                          <p:cBhvr>
                                            <p:cTn id="31" dur="400" fill="hold">
                                              <p:stCondLst>
                                                <p:cond delay="400"/>
                                              </p:stCondLst>
                                            </p:cTn>
                                            <p:tgtEl>
                                              <p:spTgt spid="19"/>
                                            </p:tgtEl>
                                            <p:attrNameLst>
                                              <p:attrName>r</p:attrName>
                                            </p:attrNameLst>
                                          </p:cBhvr>
                                        </p:animRot>
                                        <p:animRot by="240000">
                                          <p:cBhvr>
                                            <p:cTn id="32" dur="400" fill="hold">
                                              <p:stCondLst>
                                                <p:cond delay="800"/>
                                              </p:stCondLst>
                                            </p:cTn>
                                            <p:tgtEl>
                                              <p:spTgt spid="19"/>
                                            </p:tgtEl>
                                            <p:attrNameLst>
                                              <p:attrName>r</p:attrName>
                                            </p:attrNameLst>
                                          </p:cBhvr>
                                        </p:animRot>
                                        <p:animRot by="-240000">
                                          <p:cBhvr>
                                            <p:cTn id="33" dur="400" fill="hold">
                                              <p:stCondLst>
                                                <p:cond delay="1200"/>
                                              </p:stCondLst>
                                            </p:cTn>
                                            <p:tgtEl>
                                              <p:spTgt spid="19"/>
                                            </p:tgtEl>
                                            <p:attrNameLst>
                                              <p:attrName>r</p:attrName>
                                            </p:attrNameLst>
                                          </p:cBhvr>
                                        </p:animRot>
                                        <p:animRot by="120000">
                                          <p:cBhvr>
                                            <p:cTn id="34" dur="400" fill="hold">
                                              <p:stCondLst>
                                                <p:cond delay="1600"/>
                                              </p:stCondLst>
                                            </p:cTn>
                                            <p:tgtEl>
                                              <p:spTgt spid="19"/>
                                            </p:tgtEl>
                                            <p:attrNameLst>
                                              <p:attrName>r</p:attrName>
                                            </p:attrNameLst>
                                          </p:cBhvr>
                                        </p:animRot>
                                      </p:childTnLst>
                                    </p:cTn>
                                  </p:par>
                                  <p:par>
                                    <p:cTn id="35" presetID="2" presetClass="entr" presetSubtype="1" fill="hold" nodeType="withEffect" p14:presetBounceEnd="54000">
                                      <p:stCondLst>
                                        <p:cond delay="500"/>
                                      </p:stCondLst>
                                      <p:childTnLst>
                                        <p:set>
                                          <p:cBhvr>
                                            <p:cTn id="36" dur="1" fill="hold">
                                              <p:stCondLst>
                                                <p:cond delay="0"/>
                                              </p:stCondLst>
                                            </p:cTn>
                                            <p:tgtEl>
                                              <p:spTgt spid="24"/>
                                            </p:tgtEl>
                                            <p:attrNameLst>
                                              <p:attrName>style.visibility</p:attrName>
                                            </p:attrNameLst>
                                          </p:cBhvr>
                                          <p:to>
                                            <p:strVal val="visible"/>
                                          </p:to>
                                        </p:set>
                                        <p:anim calcmode="lin" valueType="num" p14:bounceEnd="54000">
                                          <p:cBhvr additive="base">
                                            <p:cTn id="37" dur="1000" fill="hold"/>
                                            <p:tgtEl>
                                              <p:spTgt spid="24"/>
                                            </p:tgtEl>
                                            <p:attrNameLst>
                                              <p:attrName>ppt_x</p:attrName>
                                            </p:attrNameLst>
                                          </p:cBhvr>
                                          <p:tavLst>
                                            <p:tav tm="0">
                                              <p:val>
                                                <p:strVal val="#ppt_x"/>
                                              </p:val>
                                            </p:tav>
                                            <p:tav tm="100000">
                                              <p:val>
                                                <p:strVal val="#ppt_x"/>
                                              </p:val>
                                            </p:tav>
                                          </p:tavLst>
                                        </p:anim>
                                        <p:anim calcmode="lin" valueType="num" p14:bounceEnd="54000">
                                          <p:cBhvr additive="base">
                                            <p:cTn id="38" dur="1000" fill="hold"/>
                                            <p:tgtEl>
                                              <p:spTgt spid="24"/>
                                            </p:tgtEl>
                                            <p:attrNameLst>
                                              <p:attrName>ppt_y</p:attrName>
                                            </p:attrNameLst>
                                          </p:cBhvr>
                                          <p:tavLst>
                                            <p:tav tm="0">
                                              <p:val>
                                                <p:strVal val="0-#ppt_h/2"/>
                                              </p:val>
                                            </p:tav>
                                            <p:tav tm="100000">
                                              <p:val>
                                                <p:strVal val="#ppt_y"/>
                                              </p:val>
                                            </p:tav>
                                          </p:tavLst>
                                        </p:anim>
                                      </p:childTnLst>
                                    </p:cTn>
                                  </p:par>
                                  <p:par>
                                    <p:cTn id="39" presetID="32" presetClass="emph" presetSubtype="0" repeatCount="3000" fill="hold" nodeType="withEffect">
                                      <p:stCondLst>
                                        <p:cond delay="0"/>
                                      </p:stCondLst>
                                      <p:childTnLst>
                                        <p:animRot by="120000">
                                          <p:cBhvr>
                                            <p:cTn id="40" dur="200" fill="hold">
                                              <p:stCondLst>
                                                <p:cond delay="0"/>
                                              </p:stCondLst>
                                            </p:cTn>
                                            <p:tgtEl>
                                              <p:spTgt spid="24"/>
                                            </p:tgtEl>
                                            <p:attrNameLst>
                                              <p:attrName>r</p:attrName>
                                            </p:attrNameLst>
                                          </p:cBhvr>
                                        </p:animRot>
                                        <p:animRot by="-240000">
                                          <p:cBhvr>
                                            <p:cTn id="41" dur="400" fill="hold">
                                              <p:stCondLst>
                                                <p:cond delay="400"/>
                                              </p:stCondLst>
                                            </p:cTn>
                                            <p:tgtEl>
                                              <p:spTgt spid="24"/>
                                            </p:tgtEl>
                                            <p:attrNameLst>
                                              <p:attrName>r</p:attrName>
                                            </p:attrNameLst>
                                          </p:cBhvr>
                                        </p:animRot>
                                        <p:animRot by="240000">
                                          <p:cBhvr>
                                            <p:cTn id="42" dur="400" fill="hold">
                                              <p:stCondLst>
                                                <p:cond delay="800"/>
                                              </p:stCondLst>
                                            </p:cTn>
                                            <p:tgtEl>
                                              <p:spTgt spid="24"/>
                                            </p:tgtEl>
                                            <p:attrNameLst>
                                              <p:attrName>r</p:attrName>
                                            </p:attrNameLst>
                                          </p:cBhvr>
                                        </p:animRot>
                                        <p:animRot by="-240000">
                                          <p:cBhvr>
                                            <p:cTn id="43" dur="400" fill="hold">
                                              <p:stCondLst>
                                                <p:cond delay="1200"/>
                                              </p:stCondLst>
                                            </p:cTn>
                                            <p:tgtEl>
                                              <p:spTgt spid="24"/>
                                            </p:tgtEl>
                                            <p:attrNameLst>
                                              <p:attrName>r</p:attrName>
                                            </p:attrNameLst>
                                          </p:cBhvr>
                                        </p:animRot>
                                        <p:animRot by="120000">
                                          <p:cBhvr>
                                            <p:cTn id="44" dur="400" fill="hold">
                                              <p:stCondLst>
                                                <p:cond delay="1600"/>
                                              </p:stCondLst>
                                            </p:cTn>
                                            <p:tgtEl>
                                              <p:spTgt spid="24"/>
                                            </p:tgtEl>
                                            <p:attrNameLst>
                                              <p:attrName>r</p:attrName>
                                            </p:attrNameLst>
                                          </p:cBhvr>
                                        </p:animRot>
                                      </p:childTnLst>
                                    </p:cTn>
                                  </p:par>
                                  <p:par>
                                    <p:cTn id="45" presetID="2" presetClass="entr" presetSubtype="1" fill="hold" nodeType="withEffect" p14:presetBounceEnd="54000">
                                      <p:stCondLst>
                                        <p:cond delay="750"/>
                                      </p:stCondLst>
                                      <p:childTnLst>
                                        <p:set>
                                          <p:cBhvr>
                                            <p:cTn id="46" dur="1" fill="hold">
                                              <p:stCondLst>
                                                <p:cond delay="0"/>
                                              </p:stCondLst>
                                            </p:cTn>
                                            <p:tgtEl>
                                              <p:spTgt spid="29"/>
                                            </p:tgtEl>
                                            <p:attrNameLst>
                                              <p:attrName>style.visibility</p:attrName>
                                            </p:attrNameLst>
                                          </p:cBhvr>
                                          <p:to>
                                            <p:strVal val="visible"/>
                                          </p:to>
                                        </p:set>
                                        <p:anim calcmode="lin" valueType="num" p14:bounceEnd="54000">
                                          <p:cBhvr additive="base">
                                            <p:cTn id="47" dur="1000" fill="hold"/>
                                            <p:tgtEl>
                                              <p:spTgt spid="29"/>
                                            </p:tgtEl>
                                            <p:attrNameLst>
                                              <p:attrName>ppt_x</p:attrName>
                                            </p:attrNameLst>
                                          </p:cBhvr>
                                          <p:tavLst>
                                            <p:tav tm="0">
                                              <p:val>
                                                <p:strVal val="#ppt_x"/>
                                              </p:val>
                                            </p:tav>
                                            <p:tav tm="100000">
                                              <p:val>
                                                <p:strVal val="#ppt_x"/>
                                              </p:val>
                                            </p:tav>
                                          </p:tavLst>
                                        </p:anim>
                                        <p:anim calcmode="lin" valueType="num" p14:bounceEnd="54000">
                                          <p:cBhvr additive="base">
                                            <p:cTn id="48" dur="1000" fill="hold"/>
                                            <p:tgtEl>
                                              <p:spTgt spid="29"/>
                                            </p:tgtEl>
                                            <p:attrNameLst>
                                              <p:attrName>ppt_y</p:attrName>
                                            </p:attrNameLst>
                                          </p:cBhvr>
                                          <p:tavLst>
                                            <p:tav tm="0">
                                              <p:val>
                                                <p:strVal val="0-#ppt_h/2"/>
                                              </p:val>
                                            </p:tav>
                                            <p:tav tm="100000">
                                              <p:val>
                                                <p:strVal val="#ppt_y"/>
                                              </p:val>
                                            </p:tav>
                                          </p:tavLst>
                                        </p:anim>
                                      </p:childTnLst>
                                    </p:cTn>
                                  </p:par>
                                  <p:par>
                                    <p:cTn id="49" presetID="32" presetClass="emph" presetSubtype="0" repeatCount="3000" fill="hold" nodeType="withEffect">
                                      <p:stCondLst>
                                        <p:cond delay="500"/>
                                      </p:stCondLst>
                                      <p:childTnLst>
                                        <p:animRot by="120000">
                                          <p:cBhvr>
                                            <p:cTn id="50" dur="200" fill="hold">
                                              <p:stCondLst>
                                                <p:cond delay="0"/>
                                              </p:stCondLst>
                                            </p:cTn>
                                            <p:tgtEl>
                                              <p:spTgt spid="29"/>
                                            </p:tgtEl>
                                            <p:attrNameLst>
                                              <p:attrName>r</p:attrName>
                                            </p:attrNameLst>
                                          </p:cBhvr>
                                        </p:animRot>
                                        <p:animRot by="-240000">
                                          <p:cBhvr>
                                            <p:cTn id="51" dur="400" fill="hold">
                                              <p:stCondLst>
                                                <p:cond delay="400"/>
                                              </p:stCondLst>
                                            </p:cTn>
                                            <p:tgtEl>
                                              <p:spTgt spid="29"/>
                                            </p:tgtEl>
                                            <p:attrNameLst>
                                              <p:attrName>r</p:attrName>
                                            </p:attrNameLst>
                                          </p:cBhvr>
                                        </p:animRot>
                                        <p:animRot by="240000">
                                          <p:cBhvr>
                                            <p:cTn id="52" dur="400" fill="hold">
                                              <p:stCondLst>
                                                <p:cond delay="800"/>
                                              </p:stCondLst>
                                            </p:cTn>
                                            <p:tgtEl>
                                              <p:spTgt spid="29"/>
                                            </p:tgtEl>
                                            <p:attrNameLst>
                                              <p:attrName>r</p:attrName>
                                            </p:attrNameLst>
                                          </p:cBhvr>
                                        </p:animRot>
                                        <p:animRot by="-240000">
                                          <p:cBhvr>
                                            <p:cTn id="53" dur="400" fill="hold">
                                              <p:stCondLst>
                                                <p:cond delay="1200"/>
                                              </p:stCondLst>
                                            </p:cTn>
                                            <p:tgtEl>
                                              <p:spTgt spid="29"/>
                                            </p:tgtEl>
                                            <p:attrNameLst>
                                              <p:attrName>r</p:attrName>
                                            </p:attrNameLst>
                                          </p:cBhvr>
                                        </p:animRot>
                                        <p:animRot by="120000">
                                          <p:cBhvr>
                                            <p:cTn id="54" dur="400" fill="hold">
                                              <p:stCondLst>
                                                <p:cond delay="1600"/>
                                              </p:stCondLst>
                                            </p:cTn>
                                            <p:tgtEl>
                                              <p:spTgt spid="29"/>
                                            </p:tgtEl>
                                            <p:attrNameLst>
                                              <p:attrName>r</p:attrName>
                                            </p:attrNameLst>
                                          </p:cBhvr>
                                        </p:animRot>
                                      </p:childTnLst>
                                    </p:cTn>
                                  </p:par>
                                  <p:par>
                                    <p:cTn id="55" presetID="2" presetClass="entr" presetSubtype="1" fill="hold" nodeType="withEffect" p14:presetBounceEnd="54000">
                                      <p:stCondLst>
                                        <p:cond delay="0"/>
                                      </p:stCondLst>
                                      <p:childTnLst>
                                        <p:set>
                                          <p:cBhvr>
                                            <p:cTn id="56" dur="1" fill="hold">
                                              <p:stCondLst>
                                                <p:cond delay="0"/>
                                              </p:stCondLst>
                                            </p:cTn>
                                            <p:tgtEl>
                                              <p:spTgt spid="2"/>
                                            </p:tgtEl>
                                            <p:attrNameLst>
                                              <p:attrName>style.visibility</p:attrName>
                                            </p:attrNameLst>
                                          </p:cBhvr>
                                          <p:to>
                                            <p:strVal val="visible"/>
                                          </p:to>
                                        </p:set>
                                        <p:anim calcmode="lin" valueType="num" p14:bounceEnd="54000">
                                          <p:cBhvr additive="base">
                                            <p:cTn id="57" dur="1000" fill="hold"/>
                                            <p:tgtEl>
                                              <p:spTgt spid="2"/>
                                            </p:tgtEl>
                                            <p:attrNameLst>
                                              <p:attrName>ppt_x</p:attrName>
                                            </p:attrNameLst>
                                          </p:cBhvr>
                                          <p:tavLst>
                                            <p:tav tm="0">
                                              <p:val>
                                                <p:strVal val="#ppt_x"/>
                                              </p:val>
                                            </p:tav>
                                            <p:tav tm="100000">
                                              <p:val>
                                                <p:strVal val="#ppt_x"/>
                                              </p:val>
                                            </p:tav>
                                          </p:tavLst>
                                        </p:anim>
                                        <p:anim calcmode="lin" valueType="num" p14:bounceEnd="54000">
                                          <p:cBhvr additive="base">
                                            <p:cTn id="58" dur="1000" fill="hold"/>
                                            <p:tgtEl>
                                              <p:spTgt spid="2"/>
                                            </p:tgtEl>
                                            <p:attrNameLst>
                                              <p:attrName>ppt_y</p:attrName>
                                            </p:attrNameLst>
                                          </p:cBhvr>
                                          <p:tavLst>
                                            <p:tav tm="0">
                                              <p:val>
                                                <p:strVal val="0-#ppt_h/2"/>
                                              </p:val>
                                            </p:tav>
                                            <p:tav tm="100000">
                                              <p:val>
                                                <p:strVal val="#ppt_y"/>
                                              </p:val>
                                            </p:tav>
                                          </p:tavLst>
                                        </p:anim>
                                      </p:childTnLst>
                                    </p:cTn>
                                  </p:par>
                                  <p:par>
                                    <p:cTn id="59" presetID="32" presetClass="emph" presetSubtype="0" repeatCount="3000" fill="hold" nodeType="withEffect">
                                      <p:stCondLst>
                                        <p:cond delay="0"/>
                                      </p:stCondLst>
                                      <p:childTnLst>
                                        <p:animRot by="120000">
                                          <p:cBhvr>
                                            <p:cTn id="60" dur="200" fill="hold">
                                              <p:stCondLst>
                                                <p:cond delay="0"/>
                                              </p:stCondLst>
                                            </p:cTn>
                                            <p:tgtEl>
                                              <p:spTgt spid="2"/>
                                            </p:tgtEl>
                                            <p:attrNameLst>
                                              <p:attrName>r</p:attrName>
                                            </p:attrNameLst>
                                          </p:cBhvr>
                                        </p:animRot>
                                        <p:animRot by="-240000">
                                          <p:cBhvr>
                                            <p:cTn id="61" dur="400" fill="hold">
                                              <p:stCondLst>
                                                <p:cond delay="400"/>
                                              </p:stCondLst>
                                            </p:cTn>
                                            <p:tgtEl>
                                              <p:spTgt spid="2"/>
                                            </p:tgtEl>
                                            <p:attrNameLst>
                                              <p:attrName>r</p:attrName>
                                            </p:attrNameLst>
                                          </p:cBhvr>
                                        </p:animRot>
                                        <p:animRot by="240000">
                                          <p:cBhvr>
                                            <p:cTn id="62" dur="400" fill="hold">
                                              <p:stCondLst>
                                                <p:cond delay="800"/>
                                              </p:stCondLst>
                                            </p:cTn>
                                            <p:tgtEl>
                                              <p:spTgt spid="2"/>
                                            </p:tgtEl>
                                            <p:attrNameLst>
                                              <p:attrName>r</p:attrName>
                                            </p:attrNameLst>
                                          </p:cBhvr>
                                        </p:animRot>
                                        <p:animRot by="-240000">
                                          <p:cBhvr>
                                            <p:cTn id="63" dur="400" fill="hold">
                                              <p:stCondLst>
                                                <p:cond delay="1200"/>
                                              </p:stCondLst>
                                            </p:cTn>
                                            <p:tgtEl>
                                              <p:spTgt spid="2"/>
                                            </p:tgtEl>
                                            <p:attrNameLst>
                                              <p:attrName>r</p:attrName>
                                            </p:attrNameLst>
                                          </p:cBhvr>
                                        </p:animRot>
                                        <p:animRot by="120000">
                                          <p:cBhvr>
                                            <p:cTn id="64" dur="400" fill="hold">
                                              <p:stCondLst>
                                                <p:cond delay="1600"/>
                                              </p:stCondLst>
                                            </p:cTn>
                                            <p:tgtEl>
                                              <p:spTgt spid="2"/>
                                            </p:tgtEl>
                                            <p:attrNameLst>
                                              <p:attrName>r</p:attrName>
                                            </p:attrNameLst>
                                          </p:cBhvr>
                                        </p:animRot>
                                      </p:childTnLst>
                                    </p:cTn>
                                  </p:par>
                                  <p:par>
                                    <p:cTn id="65" presetID="2" presetClass="entr" presetSubtype="1" fill="hold" nodeType="withEffect" p14:presetBounceEnd="54000">
                                      <p:stCondLst>
                                        <p:cond delay="0"/>
                                      </p:stCondLst>
                                      <p:childTnLst>
                                        <p:set>
                                          <p:cBhvr>
                                            <p:cTn id="66" dur="1" fill="hold">
                                              <p:stCondLst>
                                                <p:cond delay="0"/>
                                              </p:stCondLst>
                                            </p:cTn>
                                            <p:tgtEl>
                                              <p:spTgt spid="9"/>
                                            </p:tgtEl>
                                            <p:attrNameLst>
                                              <p:attrName>style.visibility</p:attrName>
                                            </p:attrNameLst>
                                          </p:cBhvr>
                                          <p:to>
                                            <p:strVal val="visible"/>
                                          </p:to>
                                        </p:set>
                                        <p:anim calcmode="lin" valueType="num" p14:bounceEnd="54000">
                                          <p:cBhvr additive="base">
                                            <p:cTn id="67" dur="1000" fill="hold"/>
                                            <p:tgtEl>
                                              <p:spTgt spid="9"/>
                                            </p:tgtEl>
                                            <p:attrNameLst>
                                              <p:attrName>ppt_x</p:attrName>
                                            </p:attrNameLst>
                                          </p:cBhvr>
                                          <p:tavLst>
                                            <p:tav tm="0">
                                              <p:val>
                                                <p:strVal val="#ppt_x"/>
                                              </p:val>
                                            </p:tav>
                                            <p:tav tm="100000">
                                              <p:val>
                                                <p:strVal val="#ppt_x"/>
                                              </p:val>
                                            </p:tav>
                                          </p:tavLst>
                                        </p:anim>
                                        <p:anim calcmode="lin" valueType="num" p14:bounceEnd="54000">
                                          <p:cBhvr additive="base">
                                            <p:cTn id="68" dur="1000" fill="hold"/>
                                            <p:tgtEl>
                                              <p:spTgt spid="9"/>
                                            </p:tgtEl>
                                            <p:attrNameLst>
                                              <p:attrName>ppt_y</p:attrName>
                                            </p:attrNameLst>
                                          </p:cBhvr>
                                          <p:tavLst>
                                            <p:tav tm="0">
                                              <p:val>
                                                <p:strVal val="0-#ppt_h/2"/>
                                              </p:val>
                                            </p:tav>
                                            <p:tav tm="100000">
                                              <p:val>
                                                <p:strVal val="#ppt_y"/>
                                              </p:val>
                                            </p:tav>
                                          </p:tavLst>
                                        </p:anim>
                                      </p:childTnLst>
                                    </p:cTn>
                                  </p:par>
                                  <p:par>
                                    <p:cTn id="69" presetID="32" presetClass="emph" presetSubtype="0" repeatCount="3000" fill="hold" nodeType="withEffect">
                                      <p:stCondLst>
                                        <p:cond delay="0"/>
                                      </p:stCondLst>
                                      <p:childTnLst>
                                        <p:animRot by="120000">
                                          <p:cBhvr>
                                            <p:cTn id="70" dur="200" fill="hold">
                                              <p:stCondLst>
                                                <p:cond delay="0"/>
                                              </p:stCondLst>
                                            </p:cTn>
                                            <p:tgtEl>
                                              <p:spTgt spid="9"/>
                                            </p:tgtEl>
                                            <p:attrNameLst>
                                              <p:attrName>r</p:attrName>
                                            </p:attrNameLst>
                                          </p:cBhvr>
                                        </p:animRot>
                                        <p:animRot by="-240000">
                                          <p:cBhvr>
                                            <p:cTn id="71" dur="400" fill="hold">
                                              <p:stCondLst>
                                                <p:cond delay="400"/>
                                              </p:stCondLst>
                                            </p:cTn>
                                            <p:tgtEl>
                                              <p:spTgt spid="9"/>
                                            </p:tgtEl>
                                            <p:attrNameLst>
                                              <p:attrName>r</p:attrName>
                                            </p:attrNameLst>
                                          </p:cBhvr>
                                        </p:animRot>
                                        <p:animRot by="240000">
                                          <p:cBhvr>
                                            <p:cTn id="72" dur="400" fill="hold">
                                              <p:stCondLst>
                                                <p:cond delay="800"/>
                                              </p:stCondLst>
                                            </p:cTn>
                                            <p:tgtEl>
                                              <p:spTgt spid="9"/>
                                            </p:tgtEl>
                                            <p:attrNameLst>
                                              <p:attrName>r</p:attrName>
                                            </p:attrNameLst>
                                          </p:cBhvr>
                                        </p:animRot>
                                        <p:animRot by="-240000">
                                          <p:cBhvr>
                                            <p:cTn id="73" dur="400" fill="hold">
                                              <p:stCondLst>
                                                <p:cond delay="1200"/>
                                              </p:stCondLst>
                                            </p:cTn>
                                            <p:tgtEl>
                                              <p:spTgt spid="9"/>
                                            </p:tgtEl>
                                            <p:attrNameLst>
                                              <p:attrName>r</p:attrName>
                                            </p:attrNameLst>
                                          </p:cBhvr>
                                        </p:animRot>
                                        <p:animRot by="120000">
                                          <p:cBhvr>
                                            <p:cTn id="74" dur="400" fill="hold">
                                              <p:stCondLst>
                                                <p:cond delay="1600"/>
                                              </p:stCondLst>
                                            </p:cTn>
                                            <p:tgtEl>
                                              <p:spTgt spid="9"/>
                                            </p:tgtEl>
                                            <p:attrNameLst>
                                              <p:attrName>r</p:attrName>
                                            </p:attrNameLst>
                                          </p:cBhvr>
                                        </p:animRot>
                                      </p:childTnLst>
                                    </p:cTn>
                                  </p:par>
                                  <p:par>
                                    <p:cTn id="75" presetID="2" presetClass="entr" presetSubtype="1" fill="hold" nodeType="withEffect" p14:presetBounceEnd="54000">
                                      <p:stCondLst>
                                        <p:cond delay="500"/>
                                      </p:stCondLst>
                                      <p:childTnLst>
                                        <p:set>
                                          <p:cBhvr>
                                            <p:cTn id="76" dur="1" fill="hold">
                                              <p:stCondLst>
                                                <p:cond delay="0"/>
                                              </p:stCondLst>
                                            </p:cTn>
                                            <p:tgtEl>
                                              <p:spTgt spid="37"/>
                                            </p:tgtEl>
                                            <p:attrNameLst>
                                              <p:attrName>style.visibility</p:attrName>
                                            </p:attrNameLst>
                                          </p:cBhvr>
                                          <p:to>
                                            <p:strVal val="visible"/>
                                          </p:to>
                                        </p:set>
                                        <p:anim calcmode="lin" valueType="num" p14:bounceEnd="54000">
                                          <p:cBhvr additive="base">
                                            <p:cTn id="77" dur="1000" fill="hold"/>
                                            <p:tgtEl>
                                              <p:spTgt spid="37"/>
                                            </p:tgtEl>
                                            <p:attrNameLst>
                                              <p:attrName>ppt_x</p:attrName>
                                            </p:attrNameLst>
                                          </p:cBhvr>
                                          <p:tavLst>
                                            <p:tav tm="0">
                                              <p:val>
                                                <p:strVal val="#ppt_x"/>
                                              </p:val>
                                            </p:tav>
                                            <p:tav tm="100000">
                                              <p:val>
                                                <p:strVal val="#ppt_x"/>
                                              </p:val>
                                            </p:tav>
                                          </p:tavLst>
                                        </p:anim>
                                        <p:anim calcmode="lin" valueType="num" p14:bounceEnd="54000">
                                          <p:cBhvr additive="base">
                                            <p:cTn id="78" dur="1000" fill="hold"/>
                                            <p:tgtEl>
                                              <p:spTgt spid="37"/>
                                            </p:tgtEl>
                                            <p:attrNameLst>
                                              <p:attrName>ppt_y</p:attrName>
                                            </p:attrNameLst>
                                          </p:cBhvr>
                                          <p:tavLst>
                                            <p:tav tm="0">
                                              <p:val>
                                                <p:strVal val="0-#ppt_h/2"/>
                                              </p:val>
                                            </p:tav>
                                            <p:tav tm="100000">
                                              <p:val>
                                                <p:strVal val="#ppt_y"/>
                                              </p:val>
                                            </p:tav>
                                          </p:tavLst>
                                        </p:anim>
                                      </p:childTnLst>
                                    </p:cTn>
                                  </p:par>
                                  <p:par>
                                    <p:cTn id="79" presetID="32" presetClass="emph" presetSubtype="0" repeatCount="3000" fill="hold" nodeType="withEffect">
                                      <p:stCondLst>
                                        <p:cond delay="0"/>
                                      </p:stCondLst>
                                      <p:childTnLst>
                                        <p:animRot by="120000">
                                          <p:cBhvr>
                                            <p:cTn id="80" dur="200" fill="hold">
                                              <p:stCondLst>
                                                <p:cond delay="0"/>
                                              </p:stCondLst>
                                            </p:cTn>
                                            <p:tgtEl>
                                              <p:spTgt spid="37"/>
                                            </p:tgtEl>
                                            <p:attrNameLst>
                                              <p:attrName>r</p:attrName>
                                            </p:attrNameLst>
                                          </p:cBhvr>
                                        </p:animRot>
                                        <p:animRot by="-240000">
                                          <p:cBhvr>
                                            <p:cTn id="81" dur="400" fill="hold">
                                              <p:stCondLst>
                                                <p:cond delay="400"/>
                                              </p:stCondLst>
                                            </p:cTn>
                                            <p:tgtEl>
                                              <p:spTgt spid="37"/>
                                            </p:tgtEl>
                                            <p:attrNameLst>
                                              <p:attrName>r</p:attrName>
                                            </p:attrNameLst>
                                          </p:cBhvr>
                                        </p:animRot>
                                        <p:animRot by="240000">
                                          <p:cBhvr>
                                            <p:cTn id="82" dur="400" fill="hold">
                                              <p:stCondLst>
                                                <p:cond delay="800"/>
                                              </p:stCondLst>
                                            </p:cTn>
                                            <p:tgtEl>
                                              <p:spTgt spid="37"/>
                                            </p:tgtEl>
                                            <p:attrNameLst>
                                              <p:attrName>r</p:attrName>
                                            </p:attrNameLst>
                                          </p:cBhvr>
                                        </p:animRot>
                                        <p:animRot by="-240000">
                                          <p:cBhvr>
                                            <p:cTn id="83" dur="400" fill="hold">
                                              <p:stCondLst>
                                                <p:cond delay="1200"/>
                                              </p:stCondLst>
                                            </p:cTn>
                                            <p:tgtEl>
                                              <p:spTgt spid="37"/>
                                            </p:tgtEl>
                                            <p:attrNameLst>
                                              <p:attrName>r</p:attrName>
                                            </p:attrNameLst>
                                          </p:cBhvr>
                                        </p:animRot>
                                        <p:animRot by="120000">
                                          <p:cBhvr>
                                            <p:cTn id="84" dur="400" fill="hold">
                                              <p:stCondLst>
                                                <p:cond delay="1600"/>
                                              </p:stCondLst>
                                            </p:cTn>
                                            <p:tgtEl>
                                              <p:spTgt spid="37"/>
                                            </p:tgtEl>
                                            <p:attrNameLst>
                                              <p:attrName>r</p:attrName>
                                            </p:attrNameLst>
                                          </p:cBhvr>
                                        </p:animRot>
                                      </p:childTnLst>
                                    </p:cTn>
                                  </p:par>
                                  <p:par>
                                    <p:cTn id="85" presetID="2" presetClass="entr" presetSubtype="1" fill="hold" nodeType="withEffect" p14:presetBounceEnd="54000">
                                      <p:stCondLst>
                                        <p:cond delay="500"/>
                                      </p:stCondLst>
                                      <p:childTnLst>
                                        <p:set>
                                          <p:cBhvr>
                                            <p:cTn id="86" dur="1" fill="hold">
                                              <p:stCondLst>
                                                <p:cond delay="0"/>
                                              </p:stCondLst>
                                            </p:cTn>
                                            <p:tgtEl>
                                              <p:spTgt spid="42"/>
                                            </p:tgtEl>
                                            <p:attrNameLst>
                                              <p:attrName>style.visibility</p:attrName>
                                            </p:attrNameLst>
                                          </p:cBhvr>
                                          <p:to>
                                            <p:strVal val="visible"/>
                                          </p:to>
                                        </p:set>
                                        <p:anim calcmode="lin" valueType="num" p14:bounceEnd="54000">
                                          <p:cBhvr additive="base">
                                            <p:cTn id="87" dur="1000" fill="hold"/>
                                            <p:tgtEl>
                                              <p:spTgt spid="42"/>
                                            </p:tgtEl>
                                            <p:attrNameLst>
                                              <p:attrName>ppt_x</p:attrName>
                                            </p:attrNameLst>
                                          </p:cBhvr>
                                          <p:tavLst>
                                            <p:tav tm="0">
                                              <p:val>
                                                <p:strVal val="#ppt_x"/>
                                              </p:val>
                                            </p:tav>
                                            <p:tav tm="100000">
                                              <p:val>
                                                <p:strVal val="#ppt_x"/>
                                              </p:val>
                                            </p:tav>
                                          </p:tavLst>
                                        </p:anim>
                                        <p:anim calcmode="lin" valueType="num" p14:bounceEnd="54000">
                                          <p:cBhvr additive="base">
                                            <p:cTn id="88" dur="1000" fill="hold"/>
                                            <p:tgtEl>
                                              <p:spTgt spid="42"/>
                                            </p:tgtEl>
                                            <p:attrNameLst>
                                              <p:attrName>ppt_y</p:attrName>
                                            </p:attrNameLst>
                                          </p:cBhvr>
                                          <p:tavLst>
                                            <p:tav tm="0">
                                              <p:val>
                                                <p:strVal val="0-#ppt_h/2"/>
                                              </p:val>
                                            </p:tav>
                                            <p:tav tm="100000">
                                              <p:val>
                                                <p:strVal val="#ppt_y"/>
                                              </p:val>
                                            </p:tav>
                                          </p:tavLst>
                                        </p:anim>
                                      </p:childTnLst>
                                    </p:cTn>
                                  </p:par>
                                  <p:par>
                                    <p:cTn id="89" presetID="32" presetClass="emph" presetSubtype="0" repeatCount="3000" fill="hold" nodeType="withEffect">
                                      <p:stCondLst>
                                        <p:cond delay="0"/>
                                      </p:stCondLst>
                                      <p:childTnLst>
                                        <p:animRot by="120000">
                                          <p:cBhvr>
                                            <p:cTn id="90" dur="200" fill="hold">
                                              <p:stCondLst>
                                                <p:cond delay="0"/>
                                              </p:stCondLst>
                                            </p:cTn>
                                            <p:tgtEl>
                                              <p:spTgt spid="42"/>
                                            </p:tgtEl>
                                            <p:attrNameLst>
                                              <p:attrName>r</p:attrName>
                                            </p:attrNameLst>
                                          </p:cBhvr>
                                        </p:animRot>
                                        <p:animRot by="-240000">
                                          <p:cBhvr>
                                            <p:cTn id="91" dur="400" fill="hold">
                                              <p:stCondLst>
                                                <p:cond delay="400"/>
                                              </p:stCondLst>
                                            </p:cTn>
                                            <p:tgtEl>
                                              <p:spTgt spid="42"/>
                                            </p:tgtEl>
                                            <p:attrNameLst>
                                              <p:attrName>r</p:attrName>
                                            </p:attrNameLst>
                                          </p:cBhvr>
                                        </p:animRot>
                                        <p:animRot by="240000">
                                          <p:cBhvr>
                                            <p:cTn id="92" dur="400" fill="hold">
                                              <p:stCondLst>
                                                <p:cond delay="800"/>
                                              </p:stCondLst>
                                            </p:cTn>
                                            <p:tgtEl>
                                              <p:spTgt spid="42"/>
                                            </p:tgtEl>
                                            <p:attrNameLst>
                                              <p:attrName>r</p:attrName>
                                            </p:attrNameLst>
                                          </p:cBhvr>
                                        </p:animRot>
                                        <p:animRot by="-240000">
                                          <p:cBhvr>
                                            <p:cTn id="93" dur="400" fill="hold">
                                              <p:stCondLst>
                                                <p:cond delay="1200"/>
                                              </p:stCondLst>
                                            </p:cTn>
                                            <p:tgtEl>
                                              <p:spTgt spid="42"/>
                                            </p:tgtEl>
                                            <p:attrNameLst>
                                              <p:attrName>r</p:attrName>
                                            </p:attrNameLst>
                                          </p:cBhvr>
                                        </p:animRot>
                                        <p:animRot by="120000">
                                          <p:cBhvr>
                                            <p:cTn id="94" dur="400" fill="hold">
                                              <p:stCondLst>
                                                <p:cond delay="1600"/>
                                              </p:stCondLst>
                                            </p:cTn>
                                            <p:tgtEl>
                                              <p:spTgt spid="4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75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1000" fill="hold"/>
                                            <p:tgtEl>
                                              <p:spTgt spid="13"/>
                                            </p:tgtEl>
                                            <p:attrNameLst>
                                              <p:attrName>ppt_x</p:attrName>
                                            </p:attrNameLst>
                                          </p:cBhvr>
                                          <p:tavLst>
                                            <p:tav tm="0">
                                              <p:val>
                                                <p:strVal val="#ppt_x"/>
                                              </p:val>
                                            </p:tav>
                                            <p:tav tm="100000">
                                              <p:val>
                                                <p:strVal val="#ppt_x"/>
                                              </p:val>
                                            </p:tav>
                                          </p:tavLst>
                                        </p:anim>
                                        <p:anim calcmode="lin" valueType="num">
                                          <p:cBhvr additive="base">
                                            <p:cTn id="8" dur="1000" fill="hold"/>
                                            <p:tgtEl>
                                              <p:spTgt spid="13"/>
                                            </p:tgtEl>
                                            <p:attrNameLst>
                                              <p:attrName>ppt_y</p:attrName>
                                            </p:attrNameLst>
                                          </p:cBhvr>
                                          <p:tavLst>
                                            <p:tav tm="0">
                                              <p:val>
                                                <p:strVal val="0-#ppt_h/2"/>
                                              </p:val>
                                            </p:tav>
                                            <p:tav tm="100000">
                                              <p:val>
                                                <p:strVal val="#ppt_y"/>
                                              </p:val>
                                            </p:tav>
                                          </p:tavLst>
                                        </p:anim>
                                      </p:childTnLst>
                                    </p:cTn>
                                  </p:par>
                                  <p:par>
                                    <p:cTn id="9" presetID="32" presetClass="emph" presetSubtype="0" repeatCount="3000" fill="hold" nodeType="withEffect">
                                      <p:stCondLst>
                                        <p:cond delay="0"/>
                                      </p:stCondLst>
                                      <p:childTnLst>
                                        <p:animRot by="120000">
                                          <p:cBhvr>
                                            <p:cTn id="10" dur="200" fill="hold">
                                              <p:stCondLst>
                                                <p:cond delay="0"/>
                                              </p:stCondLst>
                                            </p:cTn>
                                            <p:tgtEl>
                                              <p:spTgt spid="13"/>
                                            </p:tgtEl>
                                            <p:attrNameLst>
                                              <p:attrName>r</p:attrName>
                                            </p:attrNameLst>
                                          </p:cBhvr>
                                        </p:animRot>
                                        <p:animRot by="-240000">
                                          <p:cBhvr>
                                            <p:cTn id="11" dur="400" fill="hold">
                                              <p:stCondLst>
                                                <p:cond delay="400"/>
                                              </p:stCondLst>
                                            </p:cTn>
                                            <p:tgtEl>
                                              <p:spTgt spid="13"/>
                                            </p:tgtEl>
                                            <p:attrNameLst>
                                              <p:attrName>r</p:attrName>
                                            </p:attrNameLst>
                                          </p:cBhvr>
                                        </p:animRot>
                                        <p:animRot by="240000">
                                          <p:cBhvr>
                                            <p:cTn id="12" dur="400" fill="hold">
                                              <p:stCondLst>
                                                <p:cond delay="800"/>
                                              </p:stCondLst>
                                            </p:cTn>
                                            <p:tgtEl>
                                              <p:spTgt spid="13"/>
                                            </p:tgtEl>
                                            <p:attrNameLst>
                                              <p:attrName>r</p:attrName>
                                            </p:attrNameLst>
                                          </p:cBhvr>
                                        </p:animRot>
                                        <p:animRot by="-240000">
                                          <p:cBhvr>
                                            <p:cTn id="13" dur="400" fill="hold">
                                              <p:stCondLst>
                                                <p:cond delay="1200"/>
                                              </p:stCondLst>
                                            </p:cTn>
                                            <p:tgtEl>
                                              <p:spTgt spid="13"/>
                                            </p:tgtEl>
                                            <p:attrNameLst>
                                              <p:attrName>r</p:attrName>
                                            </p:attrNameLst>
                                          </p:cBhvr>
                                        </p:animRot>
                                        <p:animRot by="120000">
                                          <p:cBhvr>
                                            <p:cTn id="14" dur="400" fill="hold">
                                              <p:stCondLst>
                                                <p:cond delay="1600"/>
                                              </p:stCondLst>
                                            </p:cTn>
                                            <p:tgtEl>
                                              <p:spTgt spid="13"/>
                                            </p:tgtEl>
                                            <p:attrNameLst>
                                              <p:attrName>r</p:attrName>
                                            </p:attrNameLst>
                                          </p:cBhvr>
                                        </p:animRot>
                                      </p:childTnLst>
                                    </p:cTn>
                                  </p:par>
                                  <p:par>
                                    <p:cTn id="15" presetID="2" presetClass="entr" presetSubtype="1"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anim calcmode="lin" valueType="num">
                                          <p:cBhvr additive="base">
                                            <p:cTn id="17" dur="1000" fill="hold"/>
                                            <p:tgtEl>
                                              <p:spTgt spid="14"/>
                                            </p:tgtEl>
                                            <p:attrNameLst>
                                              <p:attrName>ppt_x</p:attrName>
                                            </p:attrNameLst>
                                          </p:cBhvr>
                                          <p:tavLst>
                                            <p:tav tm="0">
                                              <p:val>
                                                <p:strVal val="#ppt_x"/>
                                              </p:val>
                                            </p:tav>
                                            <p:tav tm="100000">
                                              <p:val>
                                                <p:strVal val="#ppt_x"/>
                                              </p:val>
                                            </p:tav>
                                          </p:tavLst>
                                        </p:anim>
                                        <p:anim calcmode="lin" valueType="num">
                                          <p:cBhvr additive="base">
                                            <p:cTn id="18" dur="1000" fill="hold"/>
                                            <p:tgtEl>
                                              <p:spTgt spid="14"/>
                                            </p:tgtEl>
                                            <p:attrNameLst>
                                              <p:attrName>ppt_y</p:attrName>
                                            </p:attrNameLst>
                                          </p:cBhvr>
                                          <p:tavLst>
                                            <p:tav tm="0">
                                              <p:val>
                                                <p:strVal val="0-#ppt_h/2"/>
                                              </p:val>
                                            </p:tav>
                                            <p:tav tm="100000">
                                              <p:val>
                                                <p:strVal val="#ppt_y"/>
                                              </p:val>
                                            </p:tav>
                                          </p:tavLst>
                                        </p:anim>
                                      </p:childTnLst>
                                    </p:cTn>
                                  </p:par>
                                  <p:par>
                                    <p:cTn id="19" presetID="32" presetClass="emph" presetSubtype="0" repeatCount="3000" fill="hold" nodeType="withEffect">
                                      <p:stCondLst>
                                        <p:cond delay="0"/>
                                      </p:stCondLst>
                                      <p:childTnLst>
                                        <p:animRot by="120000">
                                          <p:cBhvr>
                                            <p:cTn id="20" dur="200" fill="hold">
                                              <p:stCondLst>
                                                <p:cond delay="0"/>
                                              </p:stCondLst>
                                            </p:cTn>
                                            <p:tgtEl>
                                              <p:spTgt spid="14"/>
                                            </p:tgtEl>
                                            <p:attrNameLst>
                                              <p:attrName>r</p:attrName>
                                            </p:attrNameLst>
                                          </p:cBhvr>
                                        </p:animRot>
                                        <p:animRot by="-240000">
                                          <p:cBhvr>
                                            <p:cTn id="21" dur="400" fill="hold">
                                              <p:stCondLst>
                                                <p:cond delay="400"/>
                                              </p:stCondLst>
                                            </p:cTn>
                                            <p:tgtEl>
                                              <p:spTgt spid="14"/>
                                            </p:tgtEl>
                                            <p:attrNameLst>
                                              <p:attrName>r</p:attrName>
                                            </p:attrNameLst>
                                          </p:cBhvr>
                                        </p:animRot>
                                        <p:animRot by="240000">
                                          <p:cBhvr>
                                            <p:cTn id="22" dur="400" fill="hold">
                                              <p:stCondLst>
                                                <p:cond delay="800"/>
                                              </p:stCondLst>
                                            </p:cTn>
                                            <p:tgtEl>
                                              <p:spTgt spid="14"/>
                                            </p:tgtEl>
                                            <p:attrNameLst>
                                              <p:attrName>r</p:attrName>
                                            </p:attrNameLst>
                                          </p:cBhvr>
                                        </p:animRot>
                                        <p:animRot by="-240000">
                                          <p:cBhvr>
                                            <p:cTn id="23" dur="400" fill="hold">
                                              <p:stCondLst>
                                                <p:cond delay="1200"/>
                                              </p:stCondLst>
                                            </p:cTn>
                                            <p:tgtEl>
                                              <p:spTgt spid="14"/>
                                            </p:tgtEl>
                                            <p:attrNameLst>
                                              <p:attrName>r</p:attrName>
                                            </p:attrNameLst>
                                          </p:cBhvr>
                                        </p:animRot>
                                        <p:animRot by="120000">
                                          <p:cBhvr>
                                            <p:cTn id="24" dur="400" fill="hold">
                                              <p:stCondLst>
                                                <p:cond delay="1600"/>
                                              </p:stCondLst>
                                            </p:cTn>
                                            <p:tgtEl>
                                              <p:spTgt spid="14"/>
                                            </p:tgtEl>
                                            <p:attrNameLst>
                                              <p:attrName>r</p:attrName>
                                            </p:attrNameLst>
                                          </p:cBhvr>
                                        </p:animRot>
                                      </p:childTnLst>
                                    </p:cTn>
                                  </p:par>
                                  <p:par>
                                    <p:cTn id="25" presetID="2" presetClass="entr" presetSubtype="1" fill="hold" nodeType="withEffect">
                                      <p:stCondLst>
                                        <p:cond delay="750"/>
                                      </p:stCondLst>
                                      <p:childTnLst>
                                        <p:set>
                                          <p:cBhvr>
                                            <p:cTn id="26" dur="1" fill="hold">
                                              <p:stCondLst>
                                                <p:cond delay="0"/>
                                              </p:stCondLst>
                                            </p:cTn>
                                            <p:tgtEl>
                                              <p:spTgt spid="19"/>
                                            </p:tgtEl>
                                            <p:attrNameLst>
                                              <p:attrName>style.visibility</p:attrName>
                                            </p:attrNameLst>
                                          </p:cBhvr>
                                          <p:to>
                                            <p:strVal val="visible"/>
                                          </p:to>
                                        </p:set>
                                        <p:anim calcmode="lin" valueType="num">
                                          <p:cBhvr additive="base">
                                            <p:cTn id="27" dur="1000" fill="hold"/>
                                            <p:tgtEl>
                                              <p:spTgt spid="19"/>
                                            </p:tgtEl>
                                            <p:attrNameLst>
                                              <p:attrName>ppt_x</p:attrName>
                                            </p:attrNameLst>
                                          </p:cBhvr>
                                          <p:tavLst>
                                            <p:tav tm="0">
                                              <p:val>
                                                <p:strVal val="#ppt_x"/>
                                              </p:val>
                                            </p:tav>
                                            <p:tav tm="100000">
                                              <p:val>
                                                <p:strVal val="#ppt_x"/>
                                              </p:val>
                                            </p:tav>
                                          </p:tavLst>
                                        </p:anim>
                                        <p:anim calcmode="lin" valueType="num">
                                          <p:cBhvr additive="base">
                                            <p:cTn id="28" dur="1000" fill="hold"/>
                                            <p:tgtEl>
                                              <p:spTgt spid="19"/>
                                            </p:tgtEl>
                                            <p:attrNameLst>
                                              <p:attrName>ppt_y</p:attrName>
                                            </p:attrNameLst>
                                          </p:cBhvr>
                                          <p:tavLst>
                                            <p:tav tm="0">
                                              <p:val>
                                                <p:strVal val="0-#ppt_h/2"/>
                                              </p:val>
                                            </p:tav>
                                            <p:tav tm="100000">
                                              <p:val>
                                                <p:strVal val="#ppt_y"/>
                                              </p:val>
                                            </p:tav>
                                          </p:tavLst>
                                        </p:anim>
                                      </p:childTnLst>
                                    </p:cTn>
                                  </p:par>
                                  <p:par>
                                    <p:cTn id="29" presetID="32" presetClass="emph" presetSubtype="0" repeatCount="3000" fill="hold" nodeType="withEffect">
                                      <p:stCondLst>
                                        <p:cond delay="0"/>
                                      </p:stCondLst>
                                      <p:childTnLst>
                                        <p:animRot by="120000">
                                          <p:cBhvr>
                                            <p:cTn id="30" dur="200" fill="hold">
                                              <p:stCondLst>
                                                <p:cond delay="0"/>
                                              </p:stCondLst>
                                            </p:cTn>
                                            <p:tgtEl>
                                              <p:spTgt spid="19"/>
                                            </p:tgtEl>
                                            <p:attrNameLst>
                                              <p:attrName>r</p:attrName>
                                            </p:attrNameLst>
                                          </p:cBhvr>
                                        </p:animRot>
                                        <p:animRot by="-240000">
                                          <p:cBhvr>
                                            <p:cTn id="31" dur="400" fill="hold">
                                              <p:stCondLst>
                                                <p:cond delay="400"/>
                                              </p:stCondLst>
                                            </p:cTn>
                                            <p:tgtEl>
                                              <p:spTgt spid="19"/>
                                            </p:tgtEl>
                                            <p:attrNameLst>
                                              <p:attrName>r</p:attrName>
                                            </p:attrNameLst>
                                          </p:cBhvr>
                                        </p:animRot>
                                        <p:animRot by="240000">
                                          <p:cBhvr>
                                            <p:cTn id="32" dur="400" fill="hold">
                                              <p:stCondLst>
                                                <p:cond delay="800"/>
                                              </p:stCondLst>
                                            </p:cTn>
                                            <p:tgtEl>
                                              <p:spTgt spid="19"/>
                                            </p:tgtEl>
                                            <p:attrNameLst>
                                              <p:attrName>r</p:attrName>
                                            </p:attrNameLst>
                                          </p:cBhvr>
                                        </p:animRot>
                                        <p:animRot by="-240000">
                                          <p:cBhvr>
                                            <p:cTn id="33" dur="400" fill="hold">
                                              <p:stCondLst>
                                                <p:cond delay="1200"/>
                                              </p:stCondLst>
                                            </p:cTn>
                                            <p:tgtEl>
                                              <p:spTgt spid="19"/>
                                            </p:tgtEl>
                                            <p:attrNameLst>
                                              <p:attrName>r</p:attrName>
                                            </p:attrNameLst>
                                          </p:cBhvr>
                                        </p:animRot>
                                        <p:animRot by="120000">
                                          <p:cBhvr>
                                            <p:cTn id="34" dur="400" fill="hold">
                                              <p:stCondLst>
                                                <p:cond delay="1600"/>
                                              </p:stCondLst>
                                            </p:cTn>
                                            <p:tgtEl>
                                              <p:spTgt spid="19"/>
                                            </p:tgtEl>
                                            <p:attrNameLst>
                                              <p:attrName>r</p:attrName>
                                            </p:attrNameLst>
                                          </p:cBhvr>
                                        </p:animRot>
                                      </p:childTnLst>
                                    </p:cTn>
                                  </p:par>
                                  <p:par>
                                    <p:cTn id="35" presetID="2" presetClass="entr" presetSubtype="1" fill="hold" nodeType="withEffect">
                                      <p:stCondLst>
                                        <p:cond delay="500"/>
                                      </p:stCondLst>
                                      <p:childTnLst>
                                        <p:set>
                                          <p:cBhvr>
                                            <p:cTn id="36" dur="1" fill="hold">
                                              <p:stCondLst>
                                                <p:cond delay="0"/>
                                              </p:stCondLst>
                                            </p:cTn>
                                            <p:tgtEl>
                                              <p:spTgt spid="24"/>
                                            </p:tgtEl>
                                            <p:attrNameLst>
                                              <p:attrName>style.visibility</p:attrName>
                                            </p:attrNameLst>
                                          </p:cBhvr>
                                          <p:to>
                                            <p:strVal val="visible"/>
                                          </p:to>
                                        </p:set>
                                        <p:anim calcmode="lin" valueType="num">
                                          <p:cBhvr additive="base">
                                            <p:cTn id="37" dur="1000" fill="hold"/>
                                            <p:tgtEl>
                                              <p:spTgt spid="24"/>
                                            </p:tgtEl>
                                            <p:attrNameLst>
                                              <p:attrName>ppt_x</p:attrName>
                                            </p:attrNameLst>
                                          </p:cBhvr>
                                          <p:tavLst>
                                            <p:tav tm="0">
                                              <p:val>
                                                <p:strVal val="#ppt_x"/>
                                              </p:val>
                                            </p:tav>
                                            <p:tav tm="100000">
                                              <p:val>
                                                <p:strVal val="#ppt_x"/>
                                              </p:val>
                                            </p:tav>
                                          </p:tavLst>
                                        </p:anim>
                                        <p:anim calcmode="lin" valueType="num">
                                          <p:cBhvr additive="base">
                                            <p:cTn id="38" dur="1000" fill="hold"/>
                                            <p:tgtEl>
                                              <p:spTgt spid="24"/>
                                            </p:tgtEl>
                                            <p:attrNameLst>
                                              <p:attrName>ppt_y</p:attrName>
                                            </p:attrNameLst>
                                          </p:cBhvr>
                                          <p:tavLst>
                                            <p:tav tm="0">
                                              <p:val>
                                                <p:strVal val="0-#ppt_h/2"/>
                                              </p:val>
                                            </p:tav>
                                            <p:tav tm="100000">
                                              <p:val>
                                                <p:strVal val="#ppt_y"/>
                                              </p:val>
                                            </p:tav>
                                          </p:tavLst>
                                        </p:anim>
                                      </p:childTnLst>
                                    </p:cTn>
                                  </p:par>
                                  <p:par>
                                    <p:cTn id="39" presetID="32" presetClass="emph" presetSubtype="0" repeatCount="3000" fill="hold" nodeType="withEffect">
                                      <p:stCondLst>
                                        <p:cond delay="0"/>
                                      </p:stCondLst>
                                      <p:childTnLst>
                                        <p:animRot by="120000">
                                          <p:cBhvr>
                                            <p:cTn id="40" dur="200" fill="hold">
                                              <p:stCondLst>
                                                <p:cond delay="0"/>
                                              </p:stCondLst>
                                            </p:cTn>
                                            <p:tgtEl>
                                              <p:spTgt spid="24"/>
                                            </p:tgtEl>
                                            <p:attrNameLst>
                                              <p:attrName>r</p:attrName>
                                            </p:attrNameLst>
                                          </p:cBhvr>
                                        </p:animRot>
                                        <p:animRot by="-240000">
                                          <p:cBhvr>
                                            <p:cTn id="41" dur="400" fill="hold">
                                              <p:stCondLst>
                                                <p:cond delay="400"/>
                                              </p:stCondLst>
                                            </p:cTn>
                                            <p:tgtEl>
                                              <p:spTgt spid="24"/>
                                            </p:tgtEl>
                                            <p:attrNameLst>
                                              <p:attrName>r</p:attrName>
                                            </p:attrNameLst>
                                          </p:cBhvr>
                                        </p:animRot>
                                        <p:animRot by="240000">
                                          <p:cBhvr>
                                            <p:cTn id="42" dur="400" fill="hold">
                                              <p:stCondLst>
                                                <p:cond delay="800"/>
                                              </p:stCondLst>
                                            </p:cTn>
                                            <p:tgtEl>
                                              <p:spTgt spid="24"/>
                                            </p:tgtEl>
                                            <p:attrNameLst>
                                              <p:attrName>r</p:attrName>
                                            </p:attrNameLst>
                                          </p:cBhvr>
                                        </p:animRot>
                                        <p:animRot by="-240000">
                                          <p:cBhvr>
                                            <p:cTn id="43" dur="400" fill="hold">
                                              <p:stCondLst>
                                                <p:cond delay="1200"/>
                                              </p:stCondLst>
                                            </p:cTn>
                                            <p:tgtEl>
                                              <p:spTgt spid="24"/>
                                            </p:tgtEl>
                                            <p:attrNameLst>
                                              <p:attrName>r</p:attrName>
                                            </p:attrNameLst>
                                          </p:cBhvr>
                                        </p:animRot>
                                        <p:animRot by="120000">
                                          <p:cBhvr>
                                            <p:cTn id="44" dur="400" fill="hold">
                                              <p:stCondLst>
                                                <p:cond delay="1600"/>
                                              </p:stCondLst>
                                            </p:cTn>
                                            <p:tgtEl>
                                              <p:spTgt spid="24"/>
                                            </p:tgtEl>
                                            <p:attrNameLst>
                                              <p:attrName>r</p:attrName>
                                            </p:attrNameLst>
                                          </p:cBhvr>
                                        </p:animRot>
                                      </p:childTnLst>
                                    </p:cTn>
                                  </p:par>
                                  <p:par>
                                    <p:cTn id="45" presetID="2" presetClass="entr" presetSubtype="1" fill="hold" nodeType="withEffect">
                                      <p:stCondLst>
                                        <p:cond delay="750"/>
                                      </p:stCondLst>
                                      <p:childTnLst>
                                        <p:set>
                                          <p:cBhvr>
                                            <p:cTn id="46" dur="1" fill="hold">
                                              <p:stCondLst>
                                                <p:cond delay="0"/>
                                              </p:stCondLst>
                                            </p:cTn>
                                            <p:tgtEl>
                                              <p:spTgt spid="29"/>
                                            </p:tgtEl>
                                            <p:attrNameLst>
                                              <p:attrName>style.visibility</p:attrName>
                                            </p:attrNameLst>
                                          </p:cBhvr>
                                          <p:to>
                                            <p:strVal val="visible"/>
                                          </p:to>
                                        </p:set>
                                        <p:anim calcmode="lin" valueType="num">
                                          <p:cBhvr additive="base">
                                            <p:cTn id="47" dur="1000" fill="hold"/>
                                            <p:tgtEl>
                                              <p:spTgt spid="29"/>
                                            </p:tgtEl>
                                            <p:attrNameLst>
                                              <p:attrName>ppt_x</p:attrName>
                                            </p:attrNameLst>
                                          </p:cBhvr>
                                          <p:tavLst>
                                            <p:tav tm="0">
                                              <p:val>
                                                <p:strVal val="#ppt_x"/>
                                              </p:val>
                                            </p:tav>
                                            <p:tav tm="100000">
                                              <p:val>
                                                <p:strVal val="#ppt_x"/>
                                              </p:val>
                                            </p:tav>
                                          </p:tavLst>
                                        </p:anim>
                                        <p:anim calcmode="lin" valueType="num">
                                          <p:cBhvr additive="base">
                                            <p:cTn id="48" dur="1000" fill="hold"/>
                                            <p:tgtEl>
                                              <p:spTgt spid="29"/>
                                            </p:tgtEl>
                                            <p:attrNameLst>
                                              <p:attrName>ppt_y</p:attrName>
                                            </p:attrNameLst>
                                          </p:cBhvr>
                                          <p:tavLst>
                                            <p:tav tm="0">
                                              <p:val>
                                                <p:strVal val="0-#ppt_h/2"/>
                                              </p:val>
                                            </p:tav>
                                            <p:tav tm="100000">
                                              <p:val>
                                                <p:strVal val="#ppt_y"/>
                                              </p:val>
                                            </p:tav>
                                          </p:tavLst>
                                        </p:anim>
                                      </p:childTnLst>
                                    </p:cTn>
                                  </p:par>
                                  <p:par>
                                    <p:cTn id="49" presetID="32" presetClass="emph" presetSubtype="0" repeatCount="3000" fill="hold" nodeType="withEffect">
                                      <p:stCondLst>
                                        <p:cond delay="500"/>
                                      </p:stCondLst>
                                      <p:childTnLst>
                                        <p:animRot by="120000">
                                          <p:cBhvr>
                                            <p:cTn id="50" dur="200" fill="hold">
                                              <p:stCondLst>
                                                <p:cond delay="0"/>
                                              </p:stCondLst>
                                            </p:cTn>
                                            <p:tgtEl>
                                              <p:spTgt spid="29"/>
                                            </p:tgtEl>
                                            <p:attrNameLst>
                                              <p:attrName>r</p:attrName>
                                            </p:attrNameLst>
                                          </p:cBhvr>
                                        </p:animRot>
                                        <p:animRot by="-240000">
                                          <p:cBhvr>
                                            <p:cTn id="51" dur="400" fill="hold">
                                              <p:stCondLst>
                                                <p:cond delay="400"/>
                                              </p:stCondLst>
                                            </p:cTn>
                                            <p:tgtEl>
                                              <p:spTgt spid="29"/>
                                            </p:tgtEl>
                                            <p:attrNameLst>
                                              <p:attrName>r</p:attrName>
                                            </p:attrNameLst>
                                          </p:cBhvr>
                                        </p:animRot>
                                        <p:animRot by="240000">
                                          <p:cBhvr>
                                            <p:cTn id="52" dur="400" fill="hold">
                                              <p:stCondLst>
                                                <p:cond delay="800"/>
                                              </p:stCondLst>
                                            </p:cTn>
                                            <p:tgtEl>
                                              <p:spTgt spid="29"/>
                                            </p:tgtEl>
                                            <p:attrNameLst>
                                              <p:attrName>r</p:attrName>
                                            </p:attrNameLst>
                                          </p:cBhvr>
                                        </p:animRot>
                                        <p:animRot by="-240000">
                                          <p:cBhvr>
                                            <p:cTn id="53" dur="400" fill="hold">
                                              <p:stCondLst>
                                                <p:cond delay="1200"/>
                                              </p:stCondLst>
                                            </p:cTn>
                                            <p:tgtEl>
                                              <p:spTgt spid="29"/>
                                            </p:tgtEl>
                                            <p:attrNameLst>
                                              <p:attrName>r</p:attrName>
                                            </p:attrNameLst>
                                          </p:cBhvr>
                                        </p:animRot>
                                        <p:animRot by="120000">
                                          <p:cBhvr>
                                            <p:cTn id="54" dur="400" fill="hold">
                                              <p:stCondLst>
                                                <p:cond delay="1600"/>
                                              </p:stCondLst>
                                            </p:cTn>
                                            <p:tgtEl>
                                              <p:spTgt spid="29"/>
                                            </p:tgtEl>
                                            <p:attrNameLst>
                                              <p:attrName>r</p:attrName>
                                            </p:attrNameLst>
                                          </p:cBhvr>
                                        </p:animRot>
                                      </p:childTnLst>
                                    </p:cTn>
                                  </p:par>
                                  <p:par>
                                    <p:cTn id="55" presetID="2" presetClass="entr" presetSubtype="1" fill="hold" nodeType="withEffect">
                                      <p:stCondLst>
                                        <p:cond delay="0"/>
                                      </p:stCondLst>
                                      <p:childTnLst>
                                        <p:set>
                                          <p:cBhvr>
                                            <p:cTn id="56" dur="1" fill="hold">
                                              <p:stCondLst>
                                                <p:cond delay="0"/>
                                              </p:stCondLst>
                                            </p:cTn>
                                            <p:tgtEl>
                                              <p:spTgt spid="2"/>
                                            </p:tgtEl>
                                            <p:attrNameLst>
                                              <p:attrName>style.visibility</p:attrName>
                                            </p:attrNameLst>
                                          </p:cBhvr>
                                          <p:to>
                                            <p:strVal val="visible"/>
                                          </p:to>
                                        </p:set>
                                        <p:anim calcmode="lin" valueType="num">
                                          <p:cBhvr additive="base">
                                            <p:cTn id="57" dur="1000" fill="hold"/>
                                            <p:tgtEl>
                                              <p:spTgt spid="2"/>
                                            </p:tgtEl>
                                            <p:attrNameLst>
                                              <p:attrName>ppt_x</p:attrName>
                                            </p:attrNameLst>
                                          </p:cBhvr>
                                          <p:tavLst>
                                            <p:tav tm="0">
                                              <p:val>
                                                <p:strVal val="#ppt_x"/>
                                              </p:val>
                                            </p:tav>
                                            <p:tav tm="100000">
                                              <p:val>
                                                <p:strVal val="#ppt_x"/>
                                              </p:val>
                                            </p:tav>
                                          </p:tavLst>
                                        </p:anim>
                                        <p:anim calcmode="lin" valueType="num">
                                          <p:cBhvr additive="base">
                                            <p:cTn id="58" dur="1000" fill="hold"/>
                                            <p:tgtEl>
                                              <p:spTgt spid="2"/>
                                            </p:tgtEl>
                                            <p:attrNameLst>
                                              <p:attrName>ppt_y</p:attrName>
                                            </p:attrNameLst>
                                          </p:cBhvr>
                                          <p:tavLst>
                                            <p:tav tm="0">
                                              <p:val>
                                                <p:strVal val="0-#ppt_h/2"/>
                                              </p:val>
                                            </p:tav>
                                            <p:tav tm="100000">
                                              <p:val>
                                                <p:strVal val="#ppt_y"/>
                                              </p:val>
                                            </p:tav>
                                          </p:tavLst>
                                        </p:anim>
                                      </p:childTnLst>
                                    </p:cTn>
                                  </p:par>
                                  <p:par>
                                    <p:cTn id="59" presetID="32" presetClass="emph" presetSubtype="0" repeatCount="3000" fill="hold" nodeType="withEffect">
                                      <p:stCondLst>
                                        <p:cond delay="0"/>
                                      </p:stCondLst>
                                      <p:childTnLst>
                                        <p:animRot by="120000">
                                          <p:cBhvr>
                                            <p:cTn id="60" dur="200" fill="hold">
                                              <p:stCondLst>
                                                <p:cond delay="0"/>
                                              </p:stCondLst>
                                            </p:cTn>
                                            <p:tgtEl>
                                              <p:spTgt spid="2"/>
                                            </p:tgtEl>
                                            <p:attrNameLst>
                                              <p:attrName>r</p:attrName>
                                            </p:attrNameLst>
                                          </p:cBhvr>
                                        </p:animRot>
                                        <p:animRot by="-240000">
                                          <p:cBhvr>
                                            <p:cTn id="61" dur="400" fill="hold">
                                              <p:stCondLst>
                                                <p:cond delay="400"/>
                                              </p:stCondLst>
                                            </p:cTn>
                                            <p:tgtEl>
                                              <p:spTgt spid="2"/>
                                            </p:tgtEl>
                                            <p:attrNameLst>
                                              <p:attrName>r</p:attrName>
                                            </p:attrNameLst>
                                          </p:cBhvr>
                                        </p:animRot>
                                        <p:animRot by="240000">
                                          <p:cBhvr>
                                            <p:cTn id="62" dur="400" fill="hold">
                                              <p:stCondLst>
                                                <p:cond delay="800"/>
                                              </p:stCondLst>
                                            </p:cTn>
                                            <p:tgtEl>
                                              <p:spTgt spid="2"/>
                                            </p:tgtEl>
                                            <p:attrNameLst>
                                              <p:attrName>r</p:attrName>
                                            </p:attrNameLst>
                                          </p:cBhvr>
                                        </p:animRot>
                                        <p:animRot by="-240000">
                                          <p:cBhvr>
                                            <p:cTn id="63" dur="400" fill="hold">
                                              <p:stCondLst>
                                                <p:cond delay="1200"/>
                                              </p:stCondLst>
                                            </p:cTn>
                                            <p:tgtEl>
                                              <p:spTgt spid="2"/>
                                            </p:tgtEl>
                                            <p:attrNameLst>
                                              <p:attrName>r</p:attrName>
                                            </p:attrNameLst>
                                          </p:cBhvr>
                                        </p:animRot>
                                        <p:animRot by="120000">
                                          <p:cBhvr>
                                            <p:cTn id="64" dur="400" fill="hold">
                                              <p:stCondLst>
                                                <p:cond delay="1600"/>
                                              </p:stCondLst>
                                            </p:cTn>
                                            <p:tgtEl>
                                              <p:spTgt spid="2"/>
                                            </p:tgtEl>
                                            <p:attrNameLst>
                                              <p:attrName>r</p:attrName>
                                            </p:attrNameLst>
                                          </p:cBhvr>
                                        </p:animRot>
                                      </p:childTnLst>
                                    </p:cTn>
                                  </p:par>
                                  <p:par>
                                    <p:cTn id="65" presetID="2" presetClass="entr" presetSubtype="1" fill="hold" nodeType="withEffect">
                                      <p:stCondLst>
                                        <p:cond delay="0"/>
                                      </p:stCondLst>
                                      <p:childTnLst>
                                        <p:set>
                                          <p:cBhvr>
                                            <p:cTn id="66" dur="1" fill="hold">
                                              <p:stCondLst>
                                                <p:cond delay="0"/>
                                              </p:stCondLst>
                                            </p:cTn>
                                            <p:tgtEl>
                                              <p:spTgt spid="9"/>
                                            </p:tgtEl>
                                            <p:attrNameLst>
                                              <p:attrName>style.visibility</p:attrName>
                                            </p:attrNameLst>
                                          </p:cBhvr>
                                          <p:to>
                                            <p:strVal val="visible"/>
                                          </p:to>
                                        </p:set>
                                        <p:anim calcmode="lin" valueType="num">
                                          <p:cBhvr additive="base">
                                            <p:cTn id="67" dur="1000" fill="hold"/>
                                            <p:tgtEl>
                                              <p:spTgt spid="9"/>
                                            </p:tgtEl>
                                            <p:attrNameLst>
                                              <p:attrName>ppt_x</p:attrName>
                                            </p:attrNameLst>
                                          </p:cBhvr>
                                          <p:tavLst>
                                            <p:tav tm="0">
                                              <p:val>
                                                <p:strVal val="#ppt_x"/>
                                              </p:val>
                                            </p:tav>
                                            <p:tav tm="100000">
                                              <p:val>
                                                <p:strVal val="#ppt_x"/>
                                              </p:val>
                                            </p:tav>
                                          </p:tavLst>
                                        </p:anim>
                                        <p:anim calcmode="lin" valueType="num">
                                          <p:cBhvr additive="base">
                                            <p:cTn id="68" dur="1000" fill="hold"/>
                                            <p:tgtEl>
                                              <p:spTgt spid="9"/>
                                            </p:tgtEl>
                                            <p:attrNameLst>
                                              <p:attrName>ppt_y</p:attrName>
                                            </p:attrNameLst>
                                          </p:cBhvr>
                                          <p:tavLst>
                                            <p:tav tm="0">
                                              <p:val>
                                                <p:strVal val="0-#ppt_h/2"/>
                                              </p:val>
                                            </p:tav>
                                            <p:tav tm="100000">
                                              <p:val>
                                                <p:strVal val="#ppt_y"/>
                                              </p:val>
                                            </p:tav>
                                          </p:tavLst>
                                        </p:anim>
                                      </p:childTnLst>
                                    </p:cTn>
                                  </p:par>
                                  <p:par>
                                    <p:cTn id="69" presetID="32" presetClass="emph" presetSubtype="0" repeatCount="3000" fill="hold" nodeType="withEffect">
                                      <p:stCondLst>
                                        <p:cond delay="0"/>
                                      </p:stCondLst>
                                      <p:childTnLst>
                                        <p:animRot by="120000">
                                          <p:cBhvr>
                                            <p:cTn id="70" dur="200" fill="hold">
                                              <p:stCondLst>
                                                <p:cond delay="0"/>
                                              </p:stCondLst>
                                            </p:cTn>
                                            <p:tgtEl>
                                              <p:spTgt spid="9"/>
                                            </p:tgtEl>
                                            <p:attrNameLst>
                                              <p:attrName>r</p:attrName>
                                            </p:attrNameLst>
                                          </p:cBhvr>
                                        </p:animRot>
                                        <p:animRot by="-240000">
                                          <p:cBhvr>
                                            <p:cTn id="71" dur="400" fill="hold">
                                              <p:stCondLst>
                                                <p:cond delay="400"/>
                                              </p:stCondLst>
                                            </p:cTn>
                                            <p:tgtEl>
                                              <p:spTgt spid="9"/>
                                            </p:tgtEl>
                                            <p:attrNameLst>
                                              <p:attrName>r</p:attrName>
                                            </p:attrNameLst>
                                          </p:cBhvr>
                                        </p:animRot>
                                        <p:animRot by="240000">
                                          <p:cBhvr>
                                            <p:cTn id="72" dur="400" fill="hold">
                                              <p:stCondLst>
                                                <p:cond delay="800"/>
                                              </p:stCondLst>
                                            </p:cTn>
                                            <p:tgtEl>
                                              <p:spTgt spid="9"/>
                                            </p:tgtEl>
                                            <p:attrNameLst>
                                              <p:attrName>r</p:attrName>
                                            </p:attrNameLst>
                                          </p:cBhvr>
                                        </p:animRot>
                                        <p:animRot by="-240000">
                                          <p:cBhvr>
                                            <p:cTn id="73" dur="400" fill="hold">
                                              <p:stCondLst>
                                                <p:cond delay="1200"/>
                                              </p:stCondLst>
                                            </p:cTn>
                                            <p:tgtEl>
                                              <p:spTgt spid="9"/>
                                            </p:tgtEl>
                                            <p:attrNameLst>
                                              <p:attrName>r</p:attrName>
                                            </p:attrNameLst>
                                          </p:cBhvr>
                                        </p:animRot>
                                        <p:animRot by="120000">
                                          <p:cBhvr>
                                            <p:cTn id="74" dur="400" fill="hold">
                                              <p:stCondLst>
                                                <p:cond delay="1600"/>
                                              </p:stCondLst>
                                            </p:cTn>
                                            <p:tgtEl>
                                              <p:spTgt spid="9"/>
                                            </p:tgtEl>
                                            <p:attrNameLst>
                                              <p:attrName>r</p:attrName>
                                            </p:attrNameLst>
                                          </p:cBhvr>
                                        </p:animRot>
                                      </p:childTnLst>
                                    </p:cTn>
                                  </p:par>
                                  <p:par>
                                    <p:cTn id="75" presetID="2" presetClass="entr" presetSubtype="1" fill="hold" nodeType="withEffect">
                                      <p:stCondLst>
                                        <p:cond delay="500"/>
                                      </p:stCondLst>
                                      <p:childTnLst>
                                        <p:set>
                                          <p:cBhvr>
                                            <p:cTn id="76" dur="1" fill="hold">
                                              <p:stCondLst>
                                                <p:cond delay="0"/>
                                              </p:stCondLst>
                                            </p:cTn>
                                            <p:tgtEl>
                                              <p:spTgt spid="37"/>
                                            </p:tgtEl>
                                            <p:attrNameLst>
                                              <p:attrName>style.visibility</p:attrName>
                                            </p:attrNameLst>
                                          </p:cBhvr>
                                          <p:to>
                                            <p:strVal val="visible"/>
                                          </p:to>
                                        </p:set>
                                        <p:anim calcmode="lin" valueType="num">
                                          <p:cBhvr additive="base">
                                            <p:cTn id="77" dur="1000" fill="hold"/>
                                            <p:tgtEl>
                                              <p:spTgt spid="37"/>
                                            </p:tgtEl>
                                            <p:attrNameLst>
                                              <p:attrName>ppt_x</p:attrName>
                                            </p:attrNameLst>
                                          </p:cBhvr>
                                          <p:tavLst>
                                            <p:tav tm="0">
                                              <p:val>
                                                <p:strVal val="#ppt_x"/>
                                              </p:val>
                                            </p:tav>
                                            <p:tav tm="100000">
                                              <p:val>
                                                <p:strVal val="#ppt_x"/>
                                              </p:val>
                                            </p:tav>
                                          </p:tavLst>
                                        </p:anim>
                                        <p:anim calcmode="lin" valueType="num">
                                          <p:cBhvr additive="base">
                                            <p:cTn id="78" dur="1000" fill="hold"/>
                                            <p:tgtEl>
                                              <p:spTgt spid="37"/>
                                            </p:tgtEl>
                                            <p:attrNameLst>
                                              <p:attrName>ppt_y</p:attrName>
                                            </p:attrNameLst>
                                          </p:cBhvr>
                                          <p:tavLst>
                                            <p:tav tm="0">
                                              <p:val>
                                                <p:strVal val="0-#ppt_h/2"/>
                                              </p:val>
                                            </p:tav>
                                            <p:tav tm="100000">
                                              <p:val>
                                                <p:strVal val="#ppt_y"/>
                                              </p:val>
                                            </p:tav>
                                          </p:tavLst>
                                        </p:anim>
                                      </p:childTnLst>
                                    </p:cTn>
                                  </p:par>
                                  <p:par>
                                    <p:cTn id="79" presetID="32" presetClass="emph" presetSubtype="0" repeatCount="3000" fill="hold" nodeType="withEffect">
                                      <p:stCondLst>
                                        <p:cond delay="0"/>
                                      </p:stCondLst>
                                      <p:childTnLst>
                                        <p:animRot by="120000">
                                          <p:cBhvr>
                                            <p:cTn id="80" dur="200" fill="hold">
                                              <p:stCondLst>
                                                <p:cond delay="0"/>
                                              </p:stCondLst>
                                            </p:cTn>
                                            <p:tgtEl>
                                              <p:spTgt spid="37"/>
                                            </p:tgtEl>
                                            <p:attrNameLst>
                                              <p:attrName>r</p:attrName>
                                            </p:attrNameLst>
                                          </p:cBhvr>
                                        </p:animRot>
                                        <p:animRot by="-240000">
                                          <p:cBhvr>
                                            <p:cTn id="81" dur="400" fill="hold">
                                              <p:stCondLst>
                                                <p:cond delay="400"/>
                                              </p:stCondLst>
                                            </p:cTn>
                                            <p:tgtEl>
                                              <p:spTgt spid="37"/>
                                            </p:tgtEl>
                                            <p:attrNameLst>
                                              <p:attrName>r</p:attrName>
                                            </p:attrNameLst>
                                          </p:cBhvr>
                                        </p:animRot>
                                        <p:animRot by="240000">
                                          <p:cBhvr>
                                            <p:cTn id="82" dur="400" fill="hold">
                                              <p:stCondLst>
                                                <p:cond delay="800"/>
                                              </p:stCondLst>
                                            </p:cTn>
                                            <p:tgtEl>
                                              <p:spTgt spid="37"/>
                                            </p:tgtEl>
                                            <p:attrNameLst>
                                              <p:attrName>r</p:attrName>
                                            </p:attrNameLst>
                                          </p:cBhvr>
                                        </p:animRot>
                                        <p:animRot by="-240000">
                                          <p:cBhvr>
                                            <p:cTn id="83" dur="400" fill="hold">
                                              <p:stCondLst>
                                                <p:cond delay="1200"/>
                                              </p:stCondLst>
                                            </p:cTn>
                                            <p:tgtEl>
                                              <p:spTgt spid="37"/>
                                            </p:tgtEl>
                                            <p:attrNameLst>
                                              <p:attrName>r</p:attrName>
                                            </p:attrNameLst>
                                          </p:cBhvr>
                                        </p:animRot>
                                        <p:animRot by="120000">
                                          <p:cBhvr>
                                            <p:cTn id="84" dur="400" fill="hold">
                                              <p:stCondLst>
                                                <p:cond delay="1600"/>
                                              </p:stCondLst>
                                            </p:cTn>
                                            <p:tgtEl>
                                              <p:spTgt spid="37"/>
                                            </p:tgtEl>
                                            <p:attrNameLst>
                                              <p:attrName>r</p:attrName>
                                            </p:attrNameLst>
                                          </p:cBhvr>
                                        </p:animRot>
                                      </p:childTnLst>
                                    </p:cTn>
                                  </p:par>
                                  <p:par>
                                    <p:cTn id="85" presetID="2" presetClass="entr" presetSubtype="1" fill="hold" nodeType="withEffect">
                                      <p:stCondLst>
                                        <p:cond delay="500"/>
                                      </p:stCondLst>
                                      <p:childTnLst>
                                        <p:set>
                                          <p:cBhvr>
                                            <p:cTn id="86" dur="1" fill="hold">
                                              <p:stCondLst>
                                                <p:cond delay="0"/>
                                              </p:stCondLst>
                                            </p:cTn>
                                            <p:tgtEl>
                                              <p:spTgt spid="42"/>
                                            </p:tgtEl>
                                            <p:attrNameLst>
                                              <p:attrName>style.visibility</p:attrName>
                                            </p:attrNameLst>
                                          </p:cBhvr>
                                          <p:to>
                                            <p:strVal val="visible"/>
                                          </p:to>
                                        </p:set>
                                        <p:anim calcmode="lin" valueType="num">
                                          <p:cBhvr additive="base">
                                            <p:cTn id="87" dur="1000" fill="hold"/>
                                            <p:tgtEl>
                                              <p:spTgt spid="42"/>
                                            </p:tgtEl>
                                            <p:attrNameLst>
                                              <p:attrName>ppt_x</p:attrName>
                                            </p:attrNameLst>
                                          </p:cBhvr>
                                          <p:tavLst>
                                            <p:tav tm="0">
                                              <p:val>
                                                <p:strVal val="#ppt_x"/>
                                              </p:val>
                                            </p:tav>
                                            <p:tav tm="100000">
                                              <p:val>
                                                <p:strVal val="#ppt_x"/>
                                              </p:val>
                                            </p:tav>
                                          </p:tavLst>
                                        </p:anim>
                                        <p:anim calcmode="lin" valueType="num">
                                          <p:cBhvr additive="base">
                                            <p:cTn id="88" dur="1000" fill="hold"/>
                                            <p:tgtEl>
                                              <p:spTgt spid="42"/>
                                            </p:tgtEl>
                                            <p:attrNameLst>
                                              <p:attrName>ppt_y</p:attrName>
                                            </p:attrNameLst>
                                          </p:cBhvr>
                                          <p:tavLst>
                                            <p:tav tm="0">
                                              <p:val>
                                                <p:strVal val="0-#ppt_h/2"/>
                                              </p:val>
                                            </p:tav>
                                            <p:tav tm="100000">
                                              <p:val>
                                                <p:strVal val="#ppt_y"/>
                                              </p:val>
                                            </p:tav>
                                          </p:tavLst>
                                        </p:anim>
                                      </p:childTnLst>
                                    </p:cTn>
                                  </p:par>
                                  <p:par>
                                    <p:cTn id="89" presetID="32" presetClass="emph" presetSubtype="0" repeatCount="3000" fill="hold" nodeType="withEffect">
                                      <p:stCondLst>
                                        <p:cond delay="0"/>
                                      </p:stCondLst>
                                      <p:childTnLst>
                                        <p:animRot by="120000">
                                          <p:cBhvr>
                                            <p:cTn id="90" dur="200" fill="hold">
                                              <p:stCondLst>
                                                <p:cond delay="0"/>
                                              </p:stCondLst>
                                            </p:cTn>
                                            <p:tgtEl>
                                              <p:spTgt spid="42"/>
                                            </p:tgtEl>
                                            <p:attrNameLst>
                                              <p:attrName>r</p:attrName>
                                            </p:attrNameLst>
                                          </p:cBhvr>
                                        </p:animRot>
                                        <p:animRot by="-240000">
                                          <p:cBhvr>
                                            <p:cTn id="91" dur="400" fill="hold">
                                              <p:stCondLst>
                                                <p:cond delay="400"/>
                                              </p:stCondLst>
                                            </p:cTn>
                                            <p:tgtEl>
                                              <p:spTgt spid="42"/>
                                            </p:tgtEl>
                                            <p:attrNameLst>
                                              <p:attrName>r</p:attrName>
                                            </p:attrNameLst>
                                          </p:cBhvr>
                                        </p:animRot>
                                        <p:animRot by="240000">
                                          <p:cBhvr>
                                            <p:cTn id="92" dur="400" fill="hold">
                                              <p:stCondLst>
                                                <p:cond delay="800"/>
                                              </p:stCondLst>
                                            </p:cTn>
                                            <p:tgtEl>
                                              <p:spTgt spid="42"/>
                                            </p:tgtEl>
                                            <p:attrNameLst>
                                              <p:attrName>r</p:attrName>
                                            </p:attrNameLst>
                                          </p:cBhvr>
                                        </p:animRot>
                                        <p:animRot by="-240000">
                                          <p:cBhvr>
                                            <p:cTn id="93" dur="400" fill="hold">
                                              <p:stCondLst>
                                                <p:cond delay="1200"/>
                                              </p:stCondLst>
                                            </p:cTn>
                                            <p:tgtEl>
                                              <p:spTgt spid="42"/>
                                            </p:tgtEl>
                                            <p:attrNameLst>
                                              <p:attrName>r</p:attrName>
                                            </p:attrNameLst>
                                          </p:cBhvr>
                                        </p:animRot>
                                        <p:animRot by="120000">
                                          <p:cBhvr>
                                            <p:cTn id="94" dur="400" fill="hold">
                                              <p:stCondLst>
                                                <p:cond delay="1600"/>
                                              </p:stCondLst>
                                            </p:cTn>
                                            <p:tgtEl>
                                              <p:spTgt spid="4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grpSp>
        <p:nvGrpSpPr>
          <p:cNvPr id="51" name="Group 50">
            <a:extLst>
              <a:ext uri="{FF2B5EF4-FFF2-40B4-BE49-F238E27FC236}">
                <a16:creationId xmlns:a16="http://schemas.microsoft.com/office/drawing/2014/main" id="{23DF14A1-7162-1496-BEC1-F83DDD42DE2F}"/>
              </a:ext>
            </a:extLst>
          </p:cNvPr>
          <p:cNvGrpSpPr/>
          <p:nvPr/>
        </p:nvGrpSpPr>
        <p:grpSpPr>
          <a:xfrm>
            <a:off x="3563175" y="1356448"/>
            <a:ext cx="5185786" cy="5051337"/>
            <a:chOff x="3563175" y="1356448"/>
            <a:chExt cx="5185786" cy="5051337"/>
          </a:xfrm>
        </p:grpSpPr>
        <p:pic>
          <p:nvPicPr>
            <p:cNvPr id="50" name="Picture 49">
              <a:extLst>
                <a:ext uri="{FF2B5EF4-FFF2-40B4-BE49-F238E27FC236}">
                  <a16:creationId xmlns:a16="http://schemas.microsoft.com/office/drawing/2014/main" id="{80A510F5-D9A9-B58A-6AB9-239E164A8457}"/>
                </a:ext>
              </a:extLst>
            </p:cNvPr>
            <p:cNvPicPr>
              <a:picLocks noChangeAspect="1"/>
            </p:cNvPicPr>
            <p:nvPr/>
          </p:nvPicPr>
          <p:blipFill>
            <a:blip r:embed="rId2">
              <a:extLst>
                <a:ext uri="{28A0092B-C50C-407E-A947-70E740481C1C}">
                  <a14:useLocalDpi xmlns:a14="http://schemas.microsoft.com/office/drawing/2010/main" val="0"/>
                </a:ext>
              </a:extLst>
            </a:blip>
            <a:srcRect t="10925" r="47236"/>
            <a:stretch>
              <a:fillRect/>
            </a:stretch>
          </p:blipFill>
          <p:spPr>
            <a:xfrm>
              <a:off x="7157249" y="4389302"/>
              <a:ext cx="1231321" cy="1747780"/>
            </a:xfrm>
            <a:custGeom>
              <a:avLst/>
              <a:gdLst>
                <a:gd name="connsiteX0" fmla="*/ 257373 w 1231321"/>
                <a:gd name="connsiteY0" fmla="*/ 0 h 1747780"/>
                <a:gd name="connsiteX1" fmla="*/ 1231321 w 1231321"/>
                <a:gd name="connsiteY1" fmla="*/ 222297 h 1747780"/>
                <a:gd name="connsiteX2" fmla="*/ 225737 w 1231321"/>
                <a:gd name="connsiteY2" fmla="*/ 1641408 h 1747780"/>
                <a:gd name="connsiteX3" fmla="*/ 33522 w 1231321"/>
                <a:gd name="connsiteY3" fmla="*/ 1747780 h 1747780"/>
                <a:gd name="connsiteX4" fmla="*/ 0 w 1231321"/>
                <a:gd name="connsiteY4" fmla="*/ 1747780 h 1747780"/>
                <a:gd name="connsiteX5" fmla="*/ 0 w 1231321"/>
                <a:gd name="connsiteY5" fmla="*/ 483908 h 1747780"/>
                <a:gd name="connsiteX6" fmla="*/ 135336 w 1231321"/>
                <a:gd name="connsiteY6" fmla="*/ 299814 h 1747780"/>
                <a:gd name="connsiteX7" fmla="*/ 232724 w 1231321"/>
                <a:gd name="connsiteY7" fmla="*/ 88054 h 1747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31321" h="1747780">
                  <a:moveTo>
                    <a:pt x="257373" y="0"/>
                  </a:moveTo>
                  <a:lnTo>
                    <a:pt x="1231321" y="222297"/>
                  </a:lnTo>
                  <a:cubicBezTo>
                    <a:pt x="1096469" y="813123"/>
                    <a:pt x="732626" y="1322085"/>
                    <a:pt x="225737" y="1641408"/>
                  </a:cubicBezTo>
                  <a:lnTo>
                    <a:pt x="33522" y="1747780"/>
                  </a:lnTo>
                  <a:lnTo>
                    <a:pt x="0" y="1747780"/>
                  </a:lnTo>
                  <a:lnTo>
                    <a:pt x="0" y="483908"/>
                  </a:lnTo>
                  <a:lnTo>
                    <a:pt x="135336" y="299814"/>
                  </a:lnTo>
                  <a:cubicBezTo>
                    <a:pt x="174927" y="232872"/>
                    <a:pt x="207677" y="162022"/>
                    <a:pt x="232724" y="88054"/>
                  </a:cubicBezTo>
                  <a:close/>
                </a:path>
              </a:pathLst>
            </a:custGeom>
          </p:spPr>
        </p:pic>
        <p:pic>
          <p:nvPicPr>
            <p:cNvPr id="49" name="Picture 48">
              <a:extLst>
                <a:ext uri="{FF2B5EF4-FFF2-40B4-BE49-F238E27FC236}">
                  <a16:creationId xmlns:a16="http://schemas.microsoft.com/office/drawing/2014/main" id="{0D39C262-8D9A-5F0F-6A4A-AA6779586208}"/>
                </a:ext>
              </a:extLst>
            </p:cNvPr>
            <p:cNvPicPr>
              <a:picLocks noChangeAspect="1"/>
            </p:cNvPicPr>
            <p:nvPr/>
          </p:nvPicPr>
          <p:blipFill rotWithShape="1">
            <a:blip r:embed="rId3">
              <a:extLst>
                <a:ext uri="{28A0092B-C50C-407E-A947-70E740481C1C}">
                  <a14:useLocalDpi xmlns:a14="http://schemas.microsoft.com/office/drawing/2010/main" val="0"/>
                </a:ext>
              </a:extLst>
            </a:blip>
            <a:srcRect t="-1" b="-9865"/>
            <a:stretch/>
          </p:blipFill>
          <p:spPr>
            <a:xfrm>
              <a:off x="5185231" y="5481402"/>
              <a:ext cx="1627387" cy="926383"/>
            </a:xfrm>
            <a:custGeom>
              <a:avLst/>
              <a:gdLst>
                <a:gd name="connsiteX0" fmla="*/ 163855 w 1627387"/>
                <a:gd name="connsiteY0" fmla="*/ 0 h 926383"/>
                <a:gd name="connsiteX1" fmla="*/ 1463544 w 1627387"/>
                <a:gd name="connsiteY1" fmla="*/ 0 h 926383"/>
                <a:gd name="connsiteX2" fmla="*/ 1627387 w 1627387"/>
                <a:gd name="connsiteY2" fmla="*/ 340246 h 926383"/>
                <a:gd name="connsiteX3" fmla="*/ 1627387 w 1627387"/>
                <a:gd name="connsiteY3" fmla="*/ 772873 h 926383"/>
                <a:gd name="connsiteX4" fmla="*/ 1562702 w 1627387"/>
                <a:gd name="connsiteY4" fmla="*/ 799623 h 926383"/>
                <a:gd name="connsiteX5" fmla="*/ 64686 w 1627387"/>
                <a:gd name="connsiteY5" fmla="*/ 799605 h 926383"/>
                <a:gd name="connsiteX6" fmla="*/ 0 w 1627387"/>
                <a:gd name="connsiteY6" fmla="*/ 772854 h 926383"/>
                <a:gd name="connsiteX7" fmla="*/ 0 w 1627387"/>
                <a:gd name="connsiteY7" fmla="*/ 340248 h 926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27387" h="926383">
                  <a:moveTo>
                    <a:pt x="163855" y="0"/>
                  </a:moveTo>
                  <a:lnTo>
                    <a:pt x="1463544" y="0"/>
                  </a:lnTo>
                  <a:lnTo>
                    <a:pt x="1627387" y="340246"/>
                  </a:lnTo>
                  <a:lnTo>
                    <a:pt x="1627387" y="772873"/>
                  </a:lnTo>
                  <a:lnTo>
                    <a:pt x="1562702" y="799623"/>
                  </a:lnTo>
                  <a:cubicBezTo>
                    <a:pt x="1077828" y="968643"/>
                    <a:pt x="549556" y="968636"/>
                    <a:pt x="64686" y="799605"/>
                  </a:cubicBezTo>
                  <a:lnTo>
                    <a:pt x="0" y="772854"/>
                  </a:lnTo>
                  <a:lnTo>
                    <a:pt x="0" y="340248"/>
                  </a:lnTo>
                  <a:close/>
                </a:path>
              </a:pathLst>
            </a:custGeom>
          </p:spPr>
        </p:pic>
        <p:pic>
          <p:nvPicPr>
            <p:cNvPr id="48" name="Picture 47">
              <a:extLst>
                <a:ext uri="{FF2B5EF4-FFF2-40B4-BE49-F238E27FC236}">
                  <a16:creationId xmlns:a16="http://schemas.microsoft.com/office/drawing/2014/main" id="{A6B2ADDB-EB99-9250-C7A4-F8AFD4D01D68}"/>
                </a:ext>
              </a:extLst>
            </p:cNvPr>
            <p:cNvPicPr>
              <a:picLocks noChangeAspect="1"/>
            </p:cNvPicPr>
            <p:nvPr/>
          </p:nvPicPr>
          <p:blipFill rotWithShape="1">
            <a:blip r:embed="rId4">
              <a:extLst>
                <a:ext uri="{28A0092B-C50C-407E-A947-70E740481C1C}">
                  <a14:useLocalDpi xmlns:a14="http://schemas.microsoft.com/office/drawing/2010/main" val="0"/>
                </a:ext>
              </a:extLst>
            </a:blip>
            <a:srcRect l="-9275" t="4174" r="-2"/>
            <a:stretch/>
          </p:blipFill>
          <p:spPr>
            <a:xfrm>
              <a:off x="3563175" y="4101744"/>
              <a:ext cx="1471578" cy="1533411"/>
            </a:xfrm>
            <a:custGeom>
              <a:avLst/>
              <a:gdLst>
                <a:gd name="connsiteX0" fmla="*/ 959131 w 1471578"/>
                <a:gd name="connsiteY0" fmla="*/ 0 h 1533411"/>
                <a:gd name="connsiteX1" fmla="*/ 982834 w 1471578"/>
                <a:gd name="connsiteY1" fmla="*/ 84673 h 1533411"/>
                <a:gd name="connsiteX2" fmla="*/ 1392963 w 1471578"/>
                <a:gd name="connsiteY2" fmla="*/ 644845 h 1533411"/>
                <a:gd name="connsiteX3" fmla="*/ 1471578 w 1471578"/>
                <a:gd name="connsiteY3" fmla="*/ 698843 h 1533411"/>
                <a:gd name="connsiteX4" fmla="*/ 1471578 w 1471578"/>
                <a:gd name="connsiteY4" fmla="*/ 1264076 h 1533411"/>
                <a:gd name="connsiteX5" fmla="*/ 1341873 w 1471578"/>
                <a:gd name="connsiteY5" fmla="*/ 1533411 h 1533411"/>
                <a:gd name="connsiteX6" fmla="*/ 858544 w 1471578"/>
                <a:gd name="connsiteY6" fmla="*/ 1533411 h 1533411"/>
                <a:gd name="connsiteX7" fmla="*/ 797355 w 1471578"/>
                <a:gd name="connsiteY7" fmla="*/ 1489877 h 1533411"/>
                <a:gd name="connsiteX8" fmla="*/ 0 w 1471578"/>
                <a:gd name="connsiteY8" fmla="*/ 218915 h 1533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1578" h="1533411">
                  <a:moveTo>
                    <a:pt x="959131" y="0"/>
                  </a:moveTo>
                  <a:lnTo>
                    <a:pt x="982834" y="84673"/>
                  </a:lnTo>
                  <a:cubicBezTo>
                    <a:pt x="1057975" y="306576"/>
                    <a:pt x="1202441" y="500424"/>
                    <a:pt x="1392963" y="644845"/>
                  </a:cubicBezTo>
                  <a:lnTo>
                    <a:pt x="1471578" y="698843"/>
                  </a:lnTo>
                  <a:lnTo>
                    <a:pt x="1471578" y="1264076"/>
                  </a:lnTo>
                  <a:lnTo>
                    <a:pt x="1341873" y="1533411"/>
                  </a:lnTo>
                  <a:lnTo>
                    <a:pt x="858544" y="1533411"/>
                  </a:lnTo>
                  <a:lnTo>
                    <a:pt x="797355" y="1489877"/>
                  </a:lnTo>
                  <a:cubicBezTo>
                    <a:pt x="399413" y="1171614"/>
                    <a:pt x="115587" y="725338"/>
                    <a:pt x="0" y="218915"/>
                  </a:cubicBezTo>
                  <a:close/>
                </a:path>
              </a:pathLst>
            </a:custGeom>
          </p:spPr>
        </p:pic>
        <p:pic>
          <p:nvPicPr>
            <p:cNvPr id="47" name="Picture 46">
              <a:extLst>
                <a:ext uri="{FF2B5EF4-FFF2-40B4-BE49-F238E27FC236}">
                  <a16:creationId xmlns:a16="http://schemas.microsoft.com/office/drawing/2014/main" id="{18DE1E6D-8D5D-3358-A5C0-D484D6321D5E}"/>
                </a:ext>
              </a:extLst>
            </p:cNvPr>
            <p:cNvPicPr>
              <a:picLocks noChangeAspect="1"/>
            </p:cNvPicPr>
            <p:nvPr/>
          </p:nvPicPr>
          <p:blipFill rotWithShape="1">
            <a:blip r:embed="rId5">
              <a:extLst>
                <a:ext uri="{28A0092B-C50C-407E-A947-70E740481C1C}">
                  <a14:useLocalDpi xmlns:a14="http://schemas.microsoft.com/office/drawing/2010/main" val="0"/>
                </a:ext>
              </a:extLst>
            </a:blip>
            <a:srcRect l="-9518" t="-41639" r="-1"/>
            <a:stretch/>
          </p:blipFill>
          <p:spPr>
            <a:xfrm>
              <a:off x="3632027" y="2446415"/>
              <a:ext cx="851789" cy="1495457"/>
            </a:xfrm>
            <a:custGeom>
              <a:avLst/>
              <a:gdLst>
                <a:gd name="connsiteX0" fmla="*/ 342126 w 824239"/>
                <a:gd name="connsiteY0" fmla="*/ 0 h 1447088"/>
                <a:gd name="connsiteX1" fmla="*/ 772386 w 824239"/>
                <a:gd name="connsiteY1" fmla="*/ 0 h 1447088"/>
                <a:gd name="connsiteX2" fmla="*/ 824239 w 824239"/>
                <a:gd name="connsiteY2" fmla="*/ 41352 h 1447088"/>
                <a:gd name="connsiteX3" fmla="*/ 824239 w 824239"/>
                <a:gd name="connsiteY3" fmla="*/ 1447088 h 1447088"/>
                <a:gd name="connsiteX4" fmla="*/ 13786 w 824239"/>
                <a:gd name="connsiteY4" fmla="*/ 1447088 h 1447088"/>
                <a:gd name="connsiteX5" fmla="*/ 0 w 824239"/>
                <a:gd name="connsiteY5" fmla="*/ 1195843 h 1447088"/>
                <a:gd name="connsiteX6" fmla="*/ 224021 w 824239"/>
                <a:gd name="connsiteY6" fmla="*/ 214345 h 1447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4239" h="1447088">
                  <a:moveTo>
                    <a:pt x="342126" y="0"/>
                  </a:moveTo>
                  <a:lnTo>
                    <a:pt x="772386" y="0"/>
                  </a:lnTo>
                  <a:lnTo>
                    <a:pt x="824239" y="41352"/>
                  </a:lnTo>
                  <a:lnTo>
                    <a:pt x="824239" y="1447088"/>
                  </a:lnTo>
                  <a:lnTo>
                    <a:pt x="13786" y="1447088"/>
                  </a:lnTo>
                  <a:lnTo>
                    <a:pt x="0" y="1195843"/>
                  </a:lnTo>
                  <a:cubicBezTo>
                    <a:pt x="477" y="856139"/>
                    <a:pt x="77059" y="520615"/>
                    <a:pt x="224021" y="214345"/>
                  </a:cubicBezTo>
                  <a:close/>
                </a:path>
              </a:pathLst>
            </a:custGeom>
          </p:spPr>
        </p:pic>
        <p:pic>
          <p:nvPicPr>
            <p:cNvPr id="46" name="Picture 45">
              <a:extLst>
                <a:ext uri="{FF2B5EF4-FFF2-40B4-BE49-F238E27FC236}">
                  <a16:creationId xmlns:a16="http://schemas.microsoft.com/office/drawing/2014/main" id="{91C724B5-6ADB-54E4-8BDC-11FE5FD16B9F}"/>
                </a:ext>
              </a:extLst>
            </p:cNvPr>
            <p:cNvPicPr>
              <a:picLocks noChangeAspect="1"/>
            </p:cNvPicPr>
            <p:nvPr/>
          </p:nvPicPr>
          <p:blipFill rotWithShape="1">
            <a:blip r:embed="rId6">
              <a:extLst>
                <a:ext uri="{28A0092B-C50C-407E-A947-70E740481C1C}">
                  <a14:useLocalDpi xmlns:a14="http://schemas.microsoft.com/office/drawing/2010/main" val="0"/>
                </a:ext>
              </a:extLst>
            </a:blip>
            <a:srcRect l="9321" t="15753" r="6825" b="5909"/>
            <a:stretch/>
          </p:blipFill>
          <p:spPr>
            <a:xfrm>
              <a:off x="3885994" y="1356448"/>
              <a:ext cx="1779324" cy="1253572"/>
            </a:xfrm>
            <a:custGeom>
              <a:avLst/>
              <a:gdLst>
                <a:gd name="connsiteX0" fmla="*/ 1779324 w 1779324"/>
                <a:gd name="connsiteY0" fmla="*/ 0 h 1253572"/>
                <a:gd name="connsiteX1" fmla="*/ 1779324 w 1779324"/>
                <a:gd name="connsiteY1" fmla="*/ 1116062 h 1253572"/>
                <a:gd name="connsiteX2" fmla="*/ 1771442 w 1779324"/>
                <a:gd name="connsiteY2" fmla="*/ 1115696 h 1253572"/>
                <a:gd name="connsiteX3" fmla="*/ 1270922 w 1779324"/>
                <a:gd name="connsiteY3" fmla="*/ 1208513 h 1253572"/>
                <a:gd name="connsiteX4" fmla="*/ 1169087 w 1779324"/>
                <a:gd name="connsiteY4" fmla="*/ 1253572 h 1253572"/>
                <a:gd name="connsiteX5" fmla="*/ 497439 w 1779324"/>
                <a:gd name="connsiteY5" fmla="*/ 1253572 h 1253572"/>
                <a:gd name="connsiteX6" fmla="*/ 0 w 1779324"/>
                <a:gd name="connsiteY6" fmla="*/ 856878 h 1253572"/>
                <a:gd name="connsiteX7" fmla="*/ 1779324 w 1779324"/>
                <a:gd name="connsiteY7" fmla="*/ 0 h 1253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79324" h="1253572">
                  <a:moveTo>
                    <a:pt x="1779324" y="0"/>
                  </a:moveTo>
                  <a:lnTo>
                    <a:pt x="1779324" y="1116062"/>
                  </a:lnTo>
                  <a:lnTo>
                    <a:pt x="1771442" y="1115696"/>
                  </a:lnTo>
                  <a:cubicBezTo>
                    <a:pt x="1593900" y="1115696"/>
                    <a:pt x="1424762" y="1148746"/>
                    <a:pt x="1270922" y="1208513"/>
                  </a:cubicBezTo>
                  <a:lnTo>
                    <a:pt x="1169087" y="1253572"/>
                  </a:lnTo>
                  <a:lnTo>
                    <a:pt x="497439" y="1253572"/>
                  </a:lnTo>
                  <a:lnTo>
                    <a:pt x="0" y="856878"/>
                  </a:lnTo>
                  <a:cubicBezTo>
                    <a:pt x="431825" y="315386"/>
                    <a:pt x="1086729" y="0"/>
                    <a:pt x="1779324" y="0"/>
                  </a:cubicBezTo>
                  <a:close/>
                </a:path>
              </a:pathLst>
            </a:custGeom>
          </p:spPr>
        </p:pic>
        <p:pic>
          <p:nvPicPr>
            <p:cNvPr id="41" name="Picture 40">
              <a:extLst>
                <a:ext uri="{FF2B5EF4-FFF2-40B4-BE49-F238E27FC236}">
                  <a16:creationId xmlns:a16="http://schemas.microsoft.com/office/drawing/2014/main" id="{078CB402-BFED-7E25-5992-8014151CC14A}"/>
                </a:ext>
              </a:extLst>
            </p:cNvPr>
            <p:cNvPicPr>
              <a:picLocks noChangeAspect="1"/>
            </p:cNvPicPr>
            <p:nvPr/>
          </p:nvPicPr>
          <p:blipFill rotWithShape="1">
            <a:blip r:embed="rId7">
              <a:extLst>
                <a:ext uri="{28A0092B-C50C-407E-A947-70E740481C1C}">
                  <a14:useLocalDpi xmlns:a14="http://schemas.microsoft.com/office/drawing/2010/main" val="0"/>
                </a:ext>
              </a:extLst>
            </a:blip>
            <a:srcRect l="2" r="-14270"/>
            <a:stretch/>
          </p:blipFill>
          <p:spPr>
            <a:xfrm>
              <a:off x="7597935" y="2745285"/>
              <a:ext cx="1151026" cy="1371600"/>
            </a:xfrm>
            <a:custGeom>
              <a:avLst/>
              <a:gdLst>
                <a:gd name="connsiteX0" fmla="*/ 118740 w 1151026"/>
                <a:gd name="connsiteY0" fmla="*/ 0 h 1371600"/>
                <a:gd name="connsiteX1" fmla="*/ 923101 w 1151026"/>
                <a:gd name="connsiteY1" fmla="*/ 0 h 1371600"/>
                <a:gd name="connsiteX2" fmla="*/ 927004 w 1151026"/>
                <a:gd name="connsiteY2" fmla="*/ 7083 h 1371600"/>
                <a:gd name="connsiteX3" fmla="*/ 1137023 w 1151026"/>
                <a:gd name="connsiteY3" fmla="*/ 1243752 h 1371600"/>
                <a:gd name="connsiteX4" fmla="*/ 1115374 w 1151026"/>
                <a:gd name="connsiteY4" fmla="*/ 1371600 h 1371600"/>
                <a:gd name="connsiteX5" fmla="*/ 539546 w 1151026"/>
                <a:gd name="connsiteY5" fmla="*/ 1371600 h 1371600"/>
                <a:gd name="connsiteX6" fmla="*/ 119998 w 1151026"/>
                <a:gd name="connsiteY6" fmla="*/ 1275841 h 1371600"/>
                <a:gd name="connsiteX7" fmla="*/ 127035 w 1151026"/>
                <a:gd name="connsiteY7" fmla="*/ 1250705 h 1371600"/>
                <a:gd name="connsiteX8" fmla="*/ 153159 w 1151026"/>
                <a:gd name="connsiteY8" fmla="*/ 1012672 h 1371600"/>
                <a:gd name="connsiteX9" fmla="*/ 75133 w 1151026"/>
                <a:gd name="connsiteY9" fmla="*/ 606570 h 1371600"/>
                <a:gd name="connsiteX10" fmla="*/ 0 w 1151026"/>
                <a:gd name="connsiteY10" fmla="*/ 458644 h 1371600"/>
                <a:gd name="connsiteX11" fmla="*/ 0 w 1151026"/>
                <a:gd name="connsiteY11" fmla="*/ 94692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51026" h="1371600">
                  <a:moveTo>
                    <a:pt x="118740" y="0"/>
                  </a:moveTo>
                  <a:lnTo>
                    <a:pt x="923101" y="0"/>
                  </a:lnTo>
                  <a:lnTo>
                    <a:pt x="927004" y="7083"/>
                  </a:lnTo>
                  <a:cubicBezTo>
                    <a:pt x="1110707" y="389921"/>
                    <a:pt x="1184439" y="818469"/>
                    <a:pt x="1137023" y="1243752"/>
                  </a:cubicBezTo>
                  <a:lnTo>
                    <a:pt x="1115374" y="1371600"/>
                  </a:lnTo>
                  <a:lnTo>
                    <a:pt x="539546" y="1371600"/>
                  </a:lnTo>
                  <a:lnTo>
                    <a:pt x="119998" y="1275841"/>
                  </a:lnTo>
                  <a:lnTo>
                    <a:pt x="127035" y="1250705"/>
                  </a:lnTo>
                  <a:cubicBezTo>
                    <a:pt x="144164" y="1173818"/>
                    <a:pt x="153159" y="1094210"/>
                    <a:pt x="153159" y="1012672"/>
                  </a:cubicBezTo>
                  <a:cubicBezTo>
                    <a:pt x="153159" y="869981"/>
                    <a:pt x="125611" y="733199"/>
                    <a:pt x="75133" y="606570"/>
                  </a:cubicBezTo>
                  <a:lnTo>
                    <a:pt x="0" y="458644"/>
                  </a:lnTo>
                  <a:lnTo>
                    <a:pt x="0" y="94692"/>
                  </a:lnTo>
                  <a:close/>
                </a:path>
              </a:pathLst>
            </a:custGeom>
          </p:spPr>
        </p:pic>
        <p:sp>
          <p:nvSpPr>
            <p:cNvPr id="45" name="Freeform: Shape 44">
              <a:extLst>
                <a:ext uri="{FF2B5EF4-FFF2-40B4-BE49-F238E27FC236}">
                  <a16:creationId xmlns:a16="http://schemas.microsoft.com/office/drawing/2014/main" id="{953C7100-630F-A328-7B80-67EDF9530BEF}"/>
                </a:ext>
              </a:extLst>
            </p:cNvPr>
            <p:cNvSpPr/>
            <p:nvPr/>
          </p:nvSpPr>
          <p:spPr>
            <a:xfrm>
              <a:off x="5919285" y="1356448"/>
              <a:ext cx="1581708" cy="1253572"/>
            </a:xfrm>
            <a:custGeom>
              <a:avLst/>
              <a:gdLst>
                <a:gd name="connsiteX0" fmla="*/ 0 w 1151026"/>
                <a:gd name="connsiteY0" fmla="*/ 0 h 1129342"/>
                <a:gd name="connsiteX1" fmla="*/ 27515 w 1151026"/>
                <a:gd name="connsiteY1" fmla="*/ 4711 h 1129342"/>
                <a:gd name="connsiteX2" fmla="*/ 1125327 w 1151026"/>
                <a:gd name="connsiteY2" fmla="*/ 611562 h 1129342"/>
                <a:gd name="connsiteX3" fmla="*/ 1151026 w 1151026"/>
                <a:gd name="connsiteY3" fmla="*/ 640288 h 1129342"/>
                <a:gd name="connsiteX4" fmla="*/ 1151026 w 1151026"/>
                <a:gd name="connsiteY4" fmla="*/ 920543 h 1129342"/>
                <a:gd name="connsiteX5" fmla="*/ 889201 w 1151026"/>
                <a:gd name="connsiteY5" fmla="*/ 1129342 h 1129342"/>
                <a:gd name="connsiteX6" fmla="*/ 0 w 1151026"/>
                <a:gd name="connsiteY6" fmla="*/ 1129342 h 1129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51026" h="1129342">
                  <a:moveTo>
                    <a:pt x="0" y="0"/>
                  </a:moveTo>
                  <a:lnTo>
                    <a:pt x="27515" y="4711"/>
                  </a:lnTo>
                  <a:cubicBezTo>
                    <a:pt x="441366" y="99781"/>
                    <a:pt x="822391" y="309330"/>
                    <a:pt x="1125327" y="611562"/>
                  </a:cubicBezTo>
                  <a:lnTo>
                    <a:pt x="1151026" y="640288"/>
                  </a:lnTo>
                  <a:lnTo>
                    <a:pt x="1151026" y="920543"/>
                  </a:lnTo>
                  <a:lnTo>
                    <a:pt x="889201" y="1129342"/>
                  </a:lnTo>
                  <a:lnTo>
                    <a:pt x="0" y="1129342"/>
                  </a:lnTo>
                  <a:close/>
                </a:path>
              </a:pathLst>
            </a:custGeom>
            <a:blipFill>
              <a:blip r:embed="rId8"/>
              <a:stretch>
                <a:fillRect/>
              </a:stretch>
            </a:blip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370345" tIns="483023" rIns="1034102" bIns="3382011" numCol="1" spcCol="1270" anchor="ctr" anchorCtr="0">
              <a:noAutofit/>
            </a:bodyPr>
            <a:lstStyle/>
            <a:p>
              <a:pPr marL="0" lvl="0" indent="0" algn="ctr" defTabSz="1733550">
                <a:lnSpc>
                  <a:spcPct val="90000"/>
                </a:lnSpc>
                <a:spcBef>
                  <a:spcPct val="0"/>
                </a:spcBef>
                <a:spcAft>
                  <a:spcPct val="35000"/>
                </a:spcAft>
                <a:buNone/>
              </a:pPr>
              <a:endParaRPr lang="en-IN" sz="3900" kern="1200" dirty="0"/>
            </a:p>
          </p:txBody>
        </p:sp>
      </p:grpSp>
      <p:sp>
        <p:nvSpPr>
          <p:cNvPr id="52" name="TextBox 51">
            <a:extLst>
              <a:ext uri="{FF2B5EF4-FFF2-40B4-BE49-F238E27FC236}">
                <a16:creationId xmlns:a16="http://schemas.microsoft.com/office/drawing/2014/main" id="{042F253A-116F-8D1C-2869-B24C0E0B1EA9}"/>
              </a:ext>
            </a:extLst>
          </p:cNvPr>
          <p:cNvSpPr txBox="1"/>
          <p:nvPr/>
        </p:nvSpPr>
        <p:spPr>
          <a:xfrm>
            <a:off x="5034753" y="3505200"/>
            <a:ext cx="2012245" cy="523220"/>
          </a:xfrm>
          <a:prstGeom prst="rect">
            <a:avLst/>
          </a:prstGeom>
          <a:noFill/>
        </p:spPr>
        <p:txBody>
          <a:bodyPr wrap="square" rtlCol="0">
            <a:spAutoFit/>
          </a:bodyPr>
          <a:lstStyle/>
          <a:p>
            <a:pPr algn="ctr"/>
            <a:r>
              <a:rPr lang="en-IN" sz="2800" dirty="0">
                <a:latin typeface="Bernard MT Condensed" panose="02050806060905020404" pitchFamily="18" charset="0"/>
              </a:rPr>
              <a:t>objectives</a:t>
            </a:r>
          </a:p>
        </p:txBody>
      </p:sp>
    </p:spTree>
    <p:extLst>
      <p:ext uri="{BB962C8B-B14F-4D97-AF65-F5344CB8AC3E}">
        <p14:creationId xmlns:p14="http://schemas.microsoft.com/office/powerpoint/2010/main" val="15892314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pic>
        <p:nvPicPr>
          <p:cNvPr id="50" name="Picture 49">
            <a:extLst>
              <a:ext uri="{FF2B5EF4-FFF2-40B4-BE49-F238E27FC236}">
                <a16:creationId xmlns:a16="http://schemas.microsoft.com/office/drawing/2014/main" id="{80A510F5-D9A9-B58A-6AB9-239E164A8457}"/>
              </a:ext>
            </a:extLst>
          </p:cNvPr>
          <p:cNvPicPr>
            <a:picLocks noChangeAspect="1"/>
          </p:cNvPicPr>
          <p:nvPr/>
        </p:nvPicPr>
        <p:blipFill>
          <a:blip r:embed="rId2">
            <a:extLst>
              <a:ext uri="{28A0092B-C50C-407E-A947-70E740481C1C}">
                <a14:useLocalDpi xmlns:a14="http://schemas.microsoft.com/office/drawing/2010/main" val="0"/>
              </a:ext>
            </a:extLst>
          </a:blip>
          <a:srcRect t="10925" r="47236"/>
          <a:stretch>
            <a:fillRect/>
          </a:stretch>
        </p:blipFill>
        <p:spPr>
          <a:xfrm>
            <a:off x="1793781" y="4294052"/>
            <a:ext cx="1231321" cy="1747780"/>
          </a:xfrm>
          <a:custGeom>
            <a:avLst/>
            <a:gdLst>
              <a:gd name="connsiteX0" fmla="*/ 257373 w 1231321"/>
              <a:gd name="connsiteY0" fmla="*/ 0 h 1747780"/>
              <a:gd name="connsiteX1" fmla="*/ 1231321 w 1231321"/>
              <a:gd name="connsiteY1" fmla="*/ 222297 h 1747780"/>
              <a:gd name="connsiteX2" fmla="*/ 225737 w 1231321"/>
              <a:gd name="connsiteY2" fmla="*/ 1641408 h 1747780"/>
              <a:gd name="connsiteX3" fmla="*/ 33522 w 1231321"/>
              <a:gd name="connsiteY3" fmla="*/ 1747780 h 1747780"/>
              <a:gd name="connsiteX4" fmla="*/ 0 w 1231321"/>
              <a:gd name="connsiteY4" fmla="*/ 1747780 h 1747780"/>
              <a:gd name="connsiteX5" fmla="*/ 0 w 1231321"/>
              <a:gd name="connsiteY5" fmla="*/ 483908 h 1747780"/>
              <a:gd name="connsiteX6" fmla="*/ 135336 w 1231321"/>
              <a:gd name="connsiteY6" fmla="*/ 299814 h 1747780"/>
              <a:gd name="connsiteX7" fmla="*/ 232724 w 1231321"/>
              <a:gd name="connsiteY7" fmla="*/ 88054 h 1747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31321" h="1747780">
                <a:moveTo>
                  <a:pt x="257373" y="0"/>
                </a:moveTo>
                <a:lnTo>
                  <a:pt x="1231321" y="222297"/>
                </a:lnTo>
                <a:cubicBezTo>
                  <a:pt x="1096469" y="813123"/>
                  <a:pt x="732626" y="1322085"/>
                  <a:pt x="225737" y="1641408"/>
                </a:cubicBezTo>
                <a:lnTo>
                  <a:pt x="33522" y="1747780"/>
                </a:lnTo>
                <a:lnTo>
                  <a:pt x="0" y="1747780"/>
                </a:lnTo>
                <a:lnTo>
                  <a:pt x="0" y="483908"/>
                </a:lnTo>
                <a:lnTo>
                  <a:pt x="135336" y="299814"/>
                </a:lnTo>
                <a:cubicBezTo>
                  <a:pt x="174927" y="232872"/>
                  <a:pt x="207677" y="162022"/>
                  <a:pt x="232724" y="88054"/>
                </a:cubicBezTo>
                <a:close/>
              </a:path>
            </a:pathLst>
          </a:custGeom>
        </p:spPr>
      </p:pic>
      <p:pic>
        <p:nvPicPr>
          <p:cNvPr id="49" name="Picture 48">
            <a:extLst>
              <a:ext uri="{FF2B5EF4-FFF2-40B4-BE49-F238E27FC236}">
                <a16:creationId xmlns:a16="http://schemas.microsoft.com/office/drawing/2014/main" id="{0D39C262-8D9A-5F0F-6A4A-AA6779586208}"/>
              </a:ext>
            </a:extLst>
          </p:cNvPr>
          <p:cNvPicPr>
            <a:picLocks noChangeAspect="1"/>
          </p:cNvPicPr>
          <p:nvPr/>
        </p:nvPicPr>
        <p:blipFill rotWithShape="1">
          <a:blip r:embed="rId3">
            <a:extLst>
              <a:ext uri="{28A0092B-C50C-407E-A947-70E740481C1C}">
                <a14:useLocalDpi xmlns:a14="http://schemas.microsoft.com/office/drawing/2010/main" val="0"/>
              </a:ext>
            </a:extLst>
          </a:blip>
          <a:srcRect t="-1" b="-9865"/>
          <a:stretch/>
        </p:blipFill>
        <p:spPr>
          <a:xfrm>
            <a:off x="-178237" y="5386152"/>
            <a:ext cx="1627387" cy="926383"/>
          </a:xfrm>
          <a:custGeom>
            <a:avLst/>
            <a:gdLst>
              <a:gd name="connsiteX0" fmla="*/ 163855 w 1627387"/>
              <a:gd name="connsiteY0" fmla="*/ 0 h 926383"/>
              <a:gd name="connsiteX1" fmla="*/ 1463544 w 1627387"/>
              <a:gd name="connsiteY1" fmla="*/ 0 h 926383"/>
              <a:gd name="connsiteX2" fmla="*/ 1627387 w 1627387"/>
              <a:gd name="connsiteY2" fmla="*/ 340246 h 926383"/>
              <a:gd name="connsiteX3" fmla="*/ 1627387 w 1627387"/>
              <a:gd name="connsiteY3" fmla="*/ 772873 h 926383"/>
              <a:gd name="connsiteX4" fmla="*/ 1562702 w 1627387"/>
              <a:gd name="connsiteY4" fmla="*/ 799623 h 926383"/>
              <a:gd name="connsiteX5" fmla="*/ 64686 w 1627387"/>
              <a:gd name="connsiteY5" fmla="*/ 799605 h 926383"/>
              <a:gd name="connsiteX6" fmla="*/ 0 w 1627387"/>
              <a:gd name="connsiteY6" fmla="*/ 772854 h 926383"/>
              <a:gd name="connsiteX7" fmla="*/ 0 w 1627387"/>
              <a:gd name="connsiteY7" fmla="*/ 340248 h 926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27387" h="926383">
                <a:moveTo>
                  <a:pt x="163855" y="0"/>
                </a:moveTo>
                <a:lnTo>
                  <a:pt x="1463544" y="0"/>
                </a:lnTo>
                <a:lnTo>
                  <a:pt x="1627387" y="340246"/>
                </a:lnTo>
                <a:lnTo>
                  <a:pt x="1627387" y="772873"/>
                </a:lnTo>
                <a:lnTo>
                  <a:pt x="1562702" y="799623"/>
                </a:lnTo>
                <a:cubicBezTo>
                  <a:pt x="1077828" y="968643"/>
                  <a:pt x="549556" y="968636"/>
                  <a:pt x="64686" y="799605"/>
                </a:cubicBezTo>
                <a:lnTo>
                  <a:pt x="0" y="772854"/>
                </a:lnTo>
                <a:lnTo>
                  <a:pt x="0" y="340248"/>
                </a:lnTo>
                <a:close/>
              </a:path>
            </a:pathLst>
          </a:custGeom>
        </p:spPr>
      </p:pic>
      <p:pic>
        <p:nvPicPr>
          <p:cNvPr id="48" name="Picture 47">
            <a:extLst>
              <a:ext uri="{FF2B5EF4-FFF2-40B4-BE49-F238E27FC236}">
                <a16:creationId xmlns:a16="http://schemas.microsoft.com/office/drawing/2014/main" id="{A6B2ADDB-EB99-9250-C7A4-F8AFD4D01D68}"/>
              </a:ext>
            </a:extLst>
          </p:cNvPr>
          <p:cNvPicPr>
            <a:picLocks noChangeAspect="1"/>
          </p:cNvPicPr>
          <p:nvPr/>
        </p:nvPicPr>
        <p:blipFill rotWithShape="1">
          <a:blip r:embed="rId4">
            <a:extLst>
              <a:ext uri="{28A0092B-C50C-407E-A947-70E740481C1C}">
                <a14:useLocalDpi xmlns:a14="http://schemas.microsoft.com/office/drawing/2010/main" val="0"/>
              </a:ext>
            </a:extLst>
          </a:blip>
          <a:srcRect l="-9275" t="4174" r="-2"/>
          <a:stretch/>
        </p:blipFill>
        <p:spPr>
          <a:xfrm>
            <a:off x="-1800293" y="4006494"/>
            <a:ext cx="1471578" cy="1533411"/>
          </a:xfrm>
          <a:custGeom>
            <a:avLst/>
            <a:gdLst>
              <a:gd name="connsiteX0" fmla="*/ 959131 w 1471578"/>
              <a:gd name="connsiteY0" fmla="*/ 0 h 1533411"/>
              <a:gd name="connsiteX1" fmla="*/ 982834 w 1471578"/>
              <a:gd name="connsiteY1" fmla="*/ 84673 h 1533411"/>
              <a:gd name="connsiteX2" fmla="*/ 1392963 w 1471578"/>
              <a:gd name="connsiteY2" fmla="*/ 644845 h 1533411"/>
              <a:gd name="connsiteX3" fmla="*/ 1471578 w 1471578"/>
              <a:gd name="connsiteY3" fmla="*/ 698843 h 1533411"/>
              <a:gd name="connsiteX4" fmla="*/ 1471578 w 1471578"/>
              <a:gd name="connsiteY4" fmla="*/ 1264076 h 1533411"/>
              <a:gd name="connsiteX5" fmla="*/ 1341873 w 1471578"/>
              <a:gd name="connsiteY5" fmla="*/ 1533411 h 1533411"/>
              <a:gd name="connsiteX6" fmla="*/ 858544 w 1471578"/>
              <a:gd name="connsiteY6" fmla="*/ 1533411 h 1533411"/>
              <a:gd name="connsiteX7" fmla="*/ 797355 w 1471578"/>
              <a:gd name="connsiteY7" fmla="*/ 1489877 h 1533411"/>
              <a:gd name="connsiteX8" fmla="*/ 0 w 1471578"/>
              <a:gd name="connsiteY8" fmla="*/ 218915 h 1533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1578" h="1533411">
                <a:moveTo>
                  <a:pt x="959131" y="0"/>
                </a:moveTo>
                <a:lnTo>
                  <a:pt x="982834" y="84673"/>
                </a:lnTo>
                <a:cubicBezTo>
                  <a:pt x="1057975" y="306576"/>
                  <a:pt x="1202441" y="500424"/>
                  <a:pt x="1392963" y="644845"/>
                </a:cubicBezTo>
                <a:lnTo>
                  <a:pt x="1471578" y="698843"/>
                </a:lnTo>
                <a:lnTo>
                  <a:pt x="1471578" y="1264076"/>
                </a:lnTo>
                <a:lnTo>
                  <a:pt x="1341873" y="1533411"/>
                </a:lnTo>
                <a:lnTo>
                  <a:pt x="858544" y="1533411"/>
                </a:lnTo>
                <a:lnTo>
                  <a:pt x="797355" y="1489877"/>
                </a:lnTo>
                <a:cubicBezTo>
                  <a:pt x="399413" y="1171614"/>
                  <a:pt x="115587" y="725338"/>
                  <a:pt x="0" y="218915"/>
                </a:cubicBezTo>
                <a:close/>
              </a:path>
            </a:pathLst>
          </a:custGeom>
        </p:spPr>
      </p:pic>
      <p:pic>
        <p:nvPicPr>
          <p:cNvPr id="47" name="Picture 46">
            <a:extLst>
              <a:ext uri="{FF2B5EF4-FFF2-40B4-BE49-F238E27FC236}">
                <a16:creationId xmlns:a16="http://schemas.microsoft.com/office/drawing/2014/main" id="{18DE1E6D-8D5D-3358-A5C0-D484D6321D5E}"/>
              </a:ext>
            </a:extLst>
          </p:cNvPr>
          <p:cNvPicPr>
            <a:picLocks noChangeAspect="1"/>
          </p:cNvPicPr>
          <p:nvPr/>
        </p:nvPicPr>
        <p:blipFill rotWithShape="1">
          <a:blip r:embed="rId5">
            <a:extLst>
              <a:ext uri="{28A0092B-C50C-407E-A947-70E740481C1C}">
                <a14:useLocalDpi xmlns:a14="http://schemas.microsoft.com/office/drawing/2010/main" val="0"/>
              </a:ext>
            </a:extLst>
          </a:blip>
          <a:srcRect l="-9518" t="-41639" r="-1"/>
          <a:stretch/>
        </p:blipFill>
        <p:spPr>
          <a:xfrm>
            <a:off x="-1731441" y="2351165"/>
            <a:ext cx="851789" cy="1495457"/>
          </a:xfrm>
          <a:custGeom>
            <a:avLst/>
            <a:gdLst>
              <a:gd name="connsiteX0" fmla="*/ 342126 w 824239"/>
              <a:gd name="connsiteY0" fmla="*/ 0 h 1447088"/>
              <a:gd name="connsiteX1" fmla="*/ 772386 w 824239"/>
              <a:gd name="connsiteY1" fmla="*/ 0 h 1447088"/>
              <a:gd name="connsiteX2" fmla="*/ 824239 w 824239"/>
              <a:gd name="connsiteY2" fmla="*/ 41352 h 1447088"/>
              <a:gd name="connsiteX3" fmla="*/ 824239 w 824239"/>
              <a:gd name="connsiteY3" fmla="*/ 1447088 h 1447088"/>
              <a:gd name="connsiteX4" fmla="*/ 13786 w 824239"/>
              <a:gd name="connsiteY4" fmla="*/ 1447088 h 1447088"/>
              <a:gd name="connsiteX5" fmla="*/ 0 w 824239"/>
              <a:gd name="connsiteY5" fmla="*/ 1195843 h 1447088"/>
              <a:gd name="connsiteX6" fmla="*/ 224021 w 824239"/>
              <a:gd name="connsiteY6" fmla="*/ 214345 h 1447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4239" h="1447088">
                <a:moveTo>
                  <a:pt x="342126" y="0"/>
                </a:moveTo>
                <a:lnTo>
                  <a:pt x="772386" y="0"/>
                </a:lnTo>
                <a:lnTo>
                  <a:pt x="824239" y="41352"/>
                </a:lnTo>
                <a:lnTo>
                  <a:pt x="824239" y="1447088"/>
                </a:lnTo>
                <a:lnTo>
                  <a:pt x="13786" y="1447088"/>
                </a:lnTo>
                <a:lnTo>
                  <a:pt x="0" y="1195843"/>
                </a:lnTo>
                <a:cubicBezTo>
                  <a:pt x="477" y="856139"/>
                  <a:pt x="77059" y="520615"/>
                  <a:pt x="224021" y="214345"/>
                </a:cubicBezTo>
                <a:close/>
              </a:path>
            </a:pathLst>
          </a:custGeom>
        </p:spPr>
      </p:pic>
      <p:pic>
        <p:nvPicPr>
          <p:cNvPr id="46" name="Picture 45">
            <a:extLst>
              <a:ext uri="{FF2B5EF4-FFF2-40B4-BE49-F238E27FC236}">
                <a16:creationId xmlns:a16="http://schemas.microsoft.com/office/drawing/2014/main" id="{91C724B5-6ADB-54E4-8BDC-11FE5FD16B9F}"/>
              </a:ext>
            </a:extLst>
          </p:cNvPr>
          <p:cNvPicPr>
            <a:picLocks noChangeAspect="1"/>
          </p:cNvPicPr>
          <p:nvPr/>
        </p:nvPicPr>
        <p:blipFill rotWithShape="1">
          <a:blip r:embed="rId6">
            <a:extLst>
              <a:ext uri="{28A0092B-C50C-407E-A947-70E740481C1C}">
                <a14:useLocalDpi xmlns:a14="http://schemas.microsoft.com/office/drawing/2010/main" val="0"/>
              </a:ext>
            </a:extLst>
          </a:blip>
          <a:srcRect l="9321" t="15753" r="6825" b="5909"/>
          <a:stretch/>
        </p:blipFill>
        <p:spPr>
          <a:xfrm>
            <a:off x="-1477474" y="1261198"/>
            <a:ext cx="1779324" cy="1253572"/>
          </a:xfrm>
          <a:custGeom>
            <a:avLst/>
            <a:gdLst>
              <a:gd name="connsiteX0" fmla="*/ 1779324 w 1779324"/>
              <a:gd name="connsiteY0" fmla="*/ 0 h 1253572"/>
              <a:gd name="connsiteX1" fmla="*/ 1779324 w 1779324"/>
              <a:gd name="connsiteY1" fmla="*/ 1116062 h 1253572"/>
              <a:gd name="connsiteX2" fmla="*/ 1771442 w 1779324"/>
              <a:gd name="connsiteY2" fmla="*/ 1115696 h 1253572"/>
              <a:gd name="connsiteX3" fmla="*/ 1270922 w 1779324"/>
              <a:gd name="connsiteY3" fmla="*/ 1208513 h 1253572"/>
              <a:gd name="connsiteX4" fmla="*/ 1169087 w 1779324"/>
              <a:gd name="connsiteY4" fmla="*/ 1253572 h 1253572"/>
              <a:gd name="connsiteX5" fmla="*/ 497439 w 1779324"/>
              <a:gd name="connsiteY5" fmla="*/ 1253572 h 1253572"/>
              <a:gd name="connsiteX6" fmla="*/ 0 w 1779324"/>
              <a:gd name="connsiteY6" fmla="*/ 856878 h 1253572"/>
              <a:gd name="connsiteX7" fmla="*/ 1779324 w 1779324"/>
              <a:gd name="connsiteY7" fmla="*/ 0 h 1253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79324" h="1253572">
                <a:moveTo>
                  <a:pt x="1779324" y="0"/>
                </a:moveTo>
                <a:lnTo>
                  <a:pt x="1779324" y="1116062"/>
                </a:lnTo>
                <a:lnTo>
                  <a:pt x="1771442" y="1115696"/>
                </a:lnTo>
                <a:cubicBezTo>
                  <a:pt x="1593900" y="1115696"/>
                  <a:pt x="1424762" y="1148746"/>
                  <a:pt x="1270922" y="1208513"/>
                </a:cubicBezTo>
                <a:lnTo>
                  <a:pt x="1169087" y="1253572"/>
                </a:lnTo>
                <a:lnTo>
                  <a:pt x="497439" y="1253572"/>
                </a:lnTo>
                <a:lnTo>
                  <a:pt x="0" y="856878"/>
                </a:lnTo>
                <a:cubicBezTo>
                  <a:pt x="431825" y="315386"/>
                  <a:pt x="1086729" y="0"/>
                  <a:pt x="1779324" y="0"/>
                </a:cubicBezTo>
                <a:close/>
              </a:path>
            </a:pathLst>
          </a:custGeom>
        </p:spPr>
      </p:pic>
      <p:pic>
        <p:nvPicPr>
          <p:cNvPr id="41" name="Picture 40">
            <a:extLst>
              <a:ext uri="{FF2B5EF4-FFF2-40B4-BE49-F238E27FC236}">
                <a16:creationId xmlns:a16="http://schemas.microsoft.com/office/drawing/2014/main" id="{078CB402-BFED-7E25-5992-8014151CC14A}"/>
              </a:ext>
            </a:extLst>
          </p:cNvPr>
          <p:cNvPicPr>
            <a:picLocks noChangeAspect="1"/>
          </p:cNvPicPr>
          <p:nvPr/>
        </p:nvPicPr>
        <p:blipFill rotWithShape="1">
          <a:blip r:embed="rId7">
            <a:extLst>
              <a:ext uri="{28A0092B-C50C-407E-A947-70E740481C1C}">
                <a14:useLocalDpi xmlns:a14="http://schemas.microsoft.com/office/drawing/2010/main" val="0"/>
              </a:ext>
            </a:extLst>
          </a:blip>
          <a:srcRect l="2" r="-14270"/>
          <a:stretch/>
        </p:blipFill>
        <p:spPr>
          <a:xfrm>
            <a:off x="2234467" y="1360684"/>
            <a:ext cx="2233030" cy="2933368"/>
          </a:xfrm>
          <a:custGeom>
            <a:avLst/>
            <a:gdLst>
              <a:gd name="connsiteX0" fmla="*/ 118740 w 1151026"/>
              <a:gd name="connsiteY0" fmla="*/ 0 h 1371600"/>
              <a:gd name="connsiteX1" fmla="*/ 923101 w 1151026"/>
              <a:gd name="connsiteY1" fmla="*/ 0 h 1371600"/>
              <a:gd name="connsiteX2" fmla="*/ 927004 w 1151026"/>
              <a:gd name="connsiteY2" fmla="*/ 7083 h 1371600"/>
              <a:gd name="connsiteX3" fmla="*/ 1137023 w 1151026"/>
              <a:gd name="connsiteY3" fmla="*/ 1243752 h 1371600"/>
              <a:gd name="connsiteX4" fmla="*/ 1115374 w 1151026"/>
              <a:gd name="connsiteY4" fmla="*/ 1371600 h 1371600"/>
              <a:gd name="connsiteX5" fmla="*/ 539546 w 1151026"/>
              <a:gd name="connsiteY5" fmla="*/ 1371600 h 1371600"/>
              <a:gd name="connsiteX6" fmla="*/ 119998 w 1151026"/>
              <a:gd name="connsiteY6" fmla="*/ 1275841 h 1371600"/>
              <a:gd name="connsiteX7" fmla="*/ 127035 w 1151026"/>
              <a:gd name="connsiteY7" fmla="*/ 1250705 h 1371600"/>
              <a:gd name="connsiteX8" fmla="*/ 153159 w 1151026"/>
              <a:gd name="connsiteY8" fmla="*/ 1012672 h 1371600"/>
              <a:gd name="connsiteX9" fmla="*/ 75133 w 1151026"/>
              <a:gd name="connsiteY9" fmla="*/ 606570 h 1371600"/>
              <a:gd name="connsiteX10" fmla="*/ 0 w 1151026"/>
              <a:gd name="connsiteY10" fmla="*/ 458644 h 1371600"/>
              <a:gd name="connsiteX11" fmla="*/ 0 w 1151026"/>
              <a:gd name="connsiteY11" fmla="*/ 94692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51026" h="1371600">
                <a:moveTo>
                  <a:pt x="118740" y="0"/>
                </a:moveTo>
                <a:lnTo>
                  <a:pt x="923101" y="0"/>
                </a:lnTo>
                <a:lnTo>
                  <a:pt x="927004" y="7083"/>
                </a:lnTo>
                <a:cubicBezTo>
                  <a:pt x="1110707" y="389921"/>
                  <a:pt x="1184439" y="818469"/>
                  <a:pt x="1137023" y="1243752"/>
                </a:cubicBezTo>
                <a:lnTo>
                  <a:pt x="1115374" y="1371600"/>
                </a:lnTo>
                <a:lnTo>
                  <a:pt x="539546" y="1371600"/>
                </a:lnTo>
                <a:lnTo>
                  <a:pt x="119998" y="1275841"/>
                </a:lnTo>
                <a:lnTo>
                  <a:pt x="127035" y="1250705"/>
                </a:lnTo>
                <a:cubicBezTo>
                  <a:pt x="144164" y="1173818"/>
                  <a:pt x="153159" y="1094210"/>
                  <a:pt x="153159" y="1012672"/>
                </a:cubicBezTo>
                <a:cubicBezTo>
                  <a:pt x="153159" y="869981"/>
                  <a:pt x="125611" y="733199"/>
                  <a:pt x="75133" y="606570"/>
                </a:cubicBezTo>
                <a:lnTo>
                  <a:pt x="0" y="458644"/>
                </a:lnTo>
                <a:lnTo>
                  <a:pt x="0" y="94692"/>
                </a:lnTo>
                <a:close/>
              </a:path>
            </a:pathLst>
          </a:custGeom>
        </p:spPr>
      </p:pic>
      <p:sp>
        <p:nvSpPr>
          <p:cNvPr id="45" name="Freeform: Shape 44">
            <a:extLst>
              <a:ext uri="{FF2B5EF4-FFF2-40B4-BE49-F238E27FC236}">
                <a16:creationId xmlns:a16="http://schemas.microsoft.com/office/drawing/2014/main" id="{953C7100-630F-A328-7B80-67EDF9530BEF}"/>
              </a:ext>
            </a:extLst>
          </p:cNvPr>
          <p:cNvSpPr/>
          <p:nvPr/>
        </p:nvSpPr>
        <p:spPr>
          <a:xfrm>
            <a:off x="555817" y="1261198"/>
            <a:ext cx="1581708" cy="1253572"/>
          </a:xfrm>
          <a:custGeom>
            <a:avLst/>
            <a:gdLst>
              <a:gd name="connsiteX0" fmla="*/ 0 w 1151026"/>
              <a:gd name="connsiteY0" fmla="*/ 0 h 1129342"/>
              <a:gd name="connsiteX1" fmla="*/ 27515 w 1151026"/>
              <a:gd name="connsiteY1" fmla="*/ 4711 h 1129342"/>
              <a:gd name="connsiteX2" fmla="*/ 1125327 w 1151026"/>
              <a:gd name="connsiteY2" fmla="*/ 611562 h 1129342"/>
              <a:gd name="connsiteX3" fmla="*/ 1151026 w 1151026"/>
              <a:gd name="connsiteY3" fmla="*/ 640288 h 1129342"/>
              <a:gd name="connsiteX4" fmla="*/ 1151026 w 1151026"/>
              <a:gd name="connsiteY4" fmla="*/ 920543 h 1129342"/>
              <a:gd name="connsiteX5" fmla="*/ 889201 w 1151026"/>
              <a:gd name="connsiteY5" fmla="*/ 1129342 h 1129342"/>
              <a:gd name="connsiteX6" fmla="*/ 0 w 1151026"/>
              <a:gd name="connsiteY6" fmla="*/ 1129342 h 1129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51026" h="1129342">
                <a:moveTo>
                  <a:pt x="0" y="0"/>
                </a:moveTo>
                <a:lnTo>
                  <a:pt x="27515" y="4711"/>
                </a:lnTo>
                <a:cubicBezTo>
                  <a:pt x="441366" y="99781"/>
                  <a:pt x="822391" y="309330"/>
                  <a:pt x="1125327" y="611562"/>
                </a:cubicBezTo>
                <a:lnTo>
                  <a:pt x="1151026" y="640288"/>
                </a:lnTo>
                <a:lnTo>
                  <a:pt x="1151026" y="920543"/>
                </a:lnTo>
                <a:lnTo>
                  <a:pt x="889201" y="1129342"/>
                </a:lnTo>
                <a:lnTo>
                  <a:pt x="0" y="1129342"/>
                </a:lnTo>
                <a:close/>
              </a:path>
            </a:pathLst>
          </a:custGeom>
          <a:blipFill>
            <a:blip r:embed="rId7"/>
            <a:stretch>
              <a:fillRect/>
            </a:stretch>
          </a:blip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370345" tIns="483023" rIns="1034102" bIns="3382011" numCol="1" spcCol="1270" anchor="ctr" anchorCtr="0">
            <a:noAutofit/>
          </a:bodyPr>
          <a:lstStyle/>
          <a:p>
            <a:pPr marL="0" lvl="0" indent="0" algn="ctr" defTabSz="1733550">
              <a:lnSpc>
                <a:spcPct val="90000"/>
              </a:lnSpc>
              <a:spcBef>
                <a:spcPct val="0"/>
              </a:spcBef>
              <a:spcAft>
                <a:spcPct val="35000"/>
              </a:spcAft>
              <a:buNone/>
            </a:pPr>
            <a:endParaRPr lang="en-IN" sz="3900" kern="1200" dirty="0"/>
          </a:p>
        </p:txBody>
      </p:sp>
      <p:sp>
        <p:nvSpPr>
          <p:cNvPr id="52" name="TextBox 51">
            <a:extLst>
              <a:ext uri="{FF2B5EF4-FFF2-40B4-BE49-F238E27FC236}">
                <a16:creationId xmlns:a16="http://schemas.microsoft.com/office/drawing/2014/main" id="{042F253A-116F-8D1C-2869-B24C0E0B1EA9}"/>
              </a:ext>
            </a:extLst>
          </p:cNvPr>
          <p:cNvSpPr txBox="1"/>
          <p:nvPr/>
        </p:nvSpPr>
        <p:spPr>
          <a:xfrm>
            <a:off x="0" y="3373014"/>
            <a:ext cx="2012245" cy="523220"/>
          </a:xfrm>
          <a:prstGeom prst="rect">
            <a:avLst/>
          </a:prstGeom>
          <a:noFill/>
        </p:spPr>
        <p:txBody>
          <a:bodyPr wrap="square" rtlCol="0">
            <a:spAutoFit/>
          </a:bodyPr>
          <a:lstStyle/>
          <a:p>
            <a:pPr algn="ctr"/>
            <a:r>
              <a:rPr lang="en-IN" sz="2800" dirty="0">
                <a:solidFill>
                  <a:schemeClr val="bg1"/>
                </a:solidFill>
                <a:latin typeface="Bernard MT Condensed" panose="02050806060905020404" pitchFamily="18" charset="0"/>
              </a:rPr>
              <a:t>objectives</a:t>
            </a:r>
          </a:p>
        </p:txBody>
      </p:sp>
      <p:sp>
        <p:nvSpPr>
          <p:cNvPr id="2" name="TextBox 1">
            <a:extLst>
              <a:ext uri="{FF2B5EF4-FFF2-40B4-BE49-F238E27FC236}">
                <a16:creationId xmlns:a16="http://schemas.microsoft.com/office/drawing/2014/main" id="{3736D294-0F4C-7A91-0DA8-BD9D2B75D54E}"/>
              </a:ext>
            </a:extLst>
          </p:cNvPr>
          <p:cNvSpPr txBox="1"/>
          <p:nvPr/>
        </p:nvSpPr>
        <p:spPr>
          <a:xfrm>
            <a:off x="3385493" y="744583"/>
            <a:ext cx="6529216" cy="646331"/>
          </a:xfrm>
          <a:prstGeom prst="rect">
            <a:avLst/>
          </a:prstGeom>
          <a:noFill/>
        </p:spPr>
        <p:txBody>
          <a:bodyPr wrap="square" rtlCol="0">
            <a:spAutoFit/>
          </a:bodyPr>
          <a:lstStyle/>
          <a:p>
            <a:r>
              <a:rPr lang="en-IN" sz="3600" dirty="0">
                <a:solidFill>
                  <a:schemeClr val="bg1"/>
                </a:solidFill>
              </a:rPr>
              <a:t>Accurate Phishing Detection</a:t>
            </a:r>
          </a:p>
        </p:txBody>
      </p:sp>
      <p:sp>
        <p:nvSpPr>
          <p:cNvPr id="3" name="TextBox 2">
            <a:extLst>
              <a:ext uri="{FF2B5EF4-FFF2-40B4-BE49-F238E27FC236}">
                <a16:creationId xmlns:a16="http://schemas.microsoft.com/office/drawing/2014/main" id="{43D40C5F-32B7-E224-3F47-2619465776B1}"/>
              </a:ext>
            </a:extLst>
          </p:cNvPr>
          <p:cNvSpPr txBox="1"/>
          <p:nvPr/>
        </p:nvSpPr>
        <p:spPr>
          <a:xfrm>
            <a:off x="4467497" y="2650035"/>
            <a:ext cx="6466114" cy="3539430"/>
          </a:xfrm>
          <a:prstGeom prst="rect">
            <a:avLst/>
          </a:prstGeom>
          <a:noFill/>
        </p:spPr>
        <p:txBody>
          <a:bodyPr wrap="square" rtlCol="0">
            <a:spAutoFit/>
          </a:bodyPr>
          <a:lstStyle/>
          <a:p>
            <a:r>
              <a:rPr lang="en-US" sz="3200" dirty="0">
                <a:solidFill>
                  <a:schemeClr val="bg1"/>
                </a:solidFill>
              </a:rPr>
              <a:t> Develop AI/ML models that can accurately identify phishing domains, even when they closely mimic the appearance of legitimate domains. The primary goal is to minimize false positives and false negatives in the detection process. </a:t>
            </a:r>
            <a:endParaRPr lang="en-IN" sz="3200" dirty="0">
              <a:solidFill>
                <a:schemeClr val="bg1"/>
              </a:solidFill>
            </a:endParaRPr>
          </a:p>
        </p:txBody>
      </p:sp>
    </p:spTree>
    <p:extLst>
      <p:ext uri="{BB962C8B-B14F-4D97-AF65-F5344CB8AC3E}">
        <p14:creationId xmlns:p14="http://schemas.microsoft.com/office/powerpoint/2010/main" val="34153939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pic>
        <p:nvPicPr>
          <p:cNvPr id="50" name="Picture 49">
            <a:extLst>
              <a:ext uri="{FF2B5EF4-FFF2-40B4-BE49-F238E27FC236}">
                <a16:creationId xmlns:a16="http://schemas.microsoft.com/office/drawing/2014/main" id="{80A510F5-D9A9-B58A-6AB9-239E164A8457}"/>
              </a:ext>
            </a:extLst>
          </p:cNvPr>
          <p:cNvPicPr>
            <a:picLocks noChangeAspect="1"/>
          </p:cNvPicPr>
          <p:nvPr/>
        </p:nvPicPr>
        <p:blipFill>
          <a:blip r:embed="rId2">
            <a:extLst>
              <a:ext uri="{28A0092B-C50C-407E-A947-70E740481C1C}">
                <a14:useLocalDpi xmlns:a14="http://schemas.microsoft.com/office/drawing/2010/main" val="0"/>
              </a:ext>
            </a:extLst>
          </a:blip>
          <a:srcRect t="10925" r="47236"/>
          <a:stretch>
            <a:fillRect/>
          </a:stretch>
        </p:blipFill>
        <p:spPr>
          <a:xfrm>
            <a:off x="1793781" y="4294052"/>
            <a:ext cx="1231321" cy="1747780"/>
          </a:xfrm>
          <a:custGeom>
            <a:avLst/>
            <a:gdLst>
              <a:gd name="connsiteX0" fmla="*/ 257373 w 1231321"/>
              <a:gd name="connsiteY0" fmla="*/ 0 h 1747780"/>
              <a:gd name="connsiteX1" fmla="*/ 1231321 w 1231321"/>
              <a:gd name="connsiteY1" fmla="*/ 222297 h 1747780"/>
              <a:gd name="connsiteX2" fmla="*/ 225737 w 1231321"/>
              <a:gd name="connsiteY2" fmla="*/ 1641408 h 1747780"/>
              <a:gd name="connsiteX3" fmla="*/ 33522 w 1231321"/>
              <a:gd name="connsiteY3" fmla="*/ 1747780 h 1747780"/>
              <a:gd name="connsiteX4" fmla="*/ 0 w 1231321"/>
              <a:gd name="connsiteY4" fmla="*/ 1747780 h 1747780"/>
              <a:gd name="connsiteX5" fmla="*/ 0 w 1231321"/>
              <a:gd name="connsiteY5" fmla="*/ 483908 h 1747780"/>
              <a:gd name="connsiteX6" fmla="*/ 135336 w 1231321"/>
              <a:gd name="connsiteY6" fmla="*/ 299814 h 1747780"/>
              <a:gd name="connsiteX7" fmla="*/ 232724 w 1231321"/>
              <a:gd name="connsiteY7" fmla="*/ 88054 h 1747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31321" h="1747780">
                <a:moveTo>
                  <a:pt x="257373" y="0"/>
                </a:moveTo>
                <a:lnTo>
                  <a:pt x="1231321" y="222297"/>
                </a:lnTo>
                <a:cubicBezTo>
                  <a:pt x="1096469" y="813123"/>
                  <a:pt x="732626" y="1322085"/>
                  <a:pt x="225737" y="1641408"/>
                </a:cubicBezTo>
                <a:lnTo>
                  <a:pt x="33522" y="1747780"/>
                </a:lnTo>
                <a:lnTo>
                  <a:pt x="0" y="1747780"/>
                </a:lnTo>
                <a:lnTo>
                  <a:pt x="0" y="483908"/>
                </a:lnTo>
                <a:lnTo>
                  <a:pt x="135336" y="299814"/>
                </a:lnTo>
                <a:cubicBezTo>
                  <a:pt x="174927" y="232872"/>
                  <a:pt x="207677" y="162022"/>
                  <a:pt x="232724" y="88054"/>
                </a:cubicBezTo>
                <a:close/>
              </a:path>
            </a:pathLst>
          </a:custGeom>
        </p:spPr>
      </p:pic>
      <p:pic>
        <p:nvPicPr>
          <p:cNvPr id="49" name="Picture 48">
            <a:extLst>
              <a:ext uri="{FF2B5EF4-FFF2-40B4-BE49-F238E27FC236}">
                <a16:creationId xmlns:a16="http://schemas.microsoft.com/office/drawing/2014/main" id="{0D39C262-8D9A-5F0F-6A4A-AA6779586208}"/>
              </a:ext>
            </a:extLst>
          </p:cNvPr>
          <p:cNvPicPr>
            <a:picLocks noChangeAspect="1"/>
          </p:cNvPicPr>
          <p:nvPr/>
        </p:nvPicPr>
        <p:blipFill rotWithShape="1">
          <a:blip r:embed="rId3">
            <a:extLst>
              <a:ext uri="{28A0092B-C50C-407E-A947-70E740481C1C}">
                <a14:useLocalDpi xmlns:a14="http://schemas.microsoft.com/office/drawing/2010/main" val="0"/>
              </a:ext>
            </a:extLst>
          </a:blip>
          <a:srcRect t="-1" b="-9865"/>
          <a:stretch/>
        </p:blipFill>
        <p:spPr>
          <a:xfrm>
            <a:off x="-178237" y="5386152"/>
            <a:ext cx="1627387" cy="926383"/>
          </a:xfrm>
          <a:custGeom>
            <a:avLst/>
            <a:gdLst>
              <a:gd name="connsiteX0" fmla="*/ 163855 w 1627387"/>
              <a:gd name="connsiteY0" fmla="*/ 0 h 926383"/>
              <a:gd name="connsiteX1" fmla="*/ 1463544 w 1627387"/>
              <a:gd name="connsiteY1" fmla="*/ 0 h 926383"/>
              <a:gd name="connsiteX2" fmla="*/ 1627387 w 1627387"/>
              <a:gd name="connsiteY2" fmla="*/ 340246 h 926383"/>
              <a:gd name="connsiteX3" fmla="*/ 1627387 w 1627387"/>
              <a:gd name="connsiteY3" fmla="*/ 772873 h 926383"/>
              <a:gd name="connsiteX4" fmla="*/ 1562702 w 1627387"/>
              <a:gd name="connsiteY4" fmla="*/ 799623 h 926383"/>
              <a:gd name="connsiteX5" fmla="*/ 64686 w 1627387"/>
              <a:gd name="connsiteY5" fmla="*/ 799605 h 926383"/>
              <a:gd name="connsiteX6" fmla="*/ 0 w 1627387"/>
              <a:gd name="connsiteY6" fmla="*/ 772854 h 926383"/>
              <a:gd name="connsiteX7" fmla="*/ 0 w 1627387"/>
              <a:gd name="connsiteY7" fmla="*/ 340248 h 926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27387" h="926383">
                <a:moveTo>
                  <a:pt x="163855" y="0"/>
                </a:moveTo>
                <a:lnTo>
                  <a:pt x="1463544" y="0"/>
                </a:lnTo>
                <a:lnTo>
                  <a:pt x="1627387" y="340246"/>
                </a:lnTo>
                <a:lnTo>
                  <a:pt x="1627387" y="772873"/>
                </a:lnTo>
                <a:lnTo>
                  <a:pt x="1562702" y="799623"/>
                </a:lnTo>
                <a:cubicBezTo>
                  <a:pt x="1077828" y="968643"/>
                  <a:pt x="549556" y="968636"/>
                  <a:pt x="64686" y="799605"/>
                </a:cubicBezTo>
                <a:lnTo>
                  <a:pt x="0" y="772854"/>
                </a:lnTo>
                <a:lnTo>
                  <a:pt x="0" y="340248"/>
                </a:lnTo>
                <a:close/>
              </a:path>
            </a:pathLst>
          </a:custGeom>
        </p:spPr>
      </p:pic>
      <p:pic>
        <p:nvPicPr>
          <p:cNvPr id="48" name="Picture 47">
            <a:extLst>
              <a:ext uri="{FF2B5EF4-FFF2-40B4-BE49-F238E27FC236}">
                <a16:creationId xmlns:a16="http://schemas.microsoft.com/office/drawing/2014/main" id="{A6B2ADDB-EB99-9250-C7A4-F8AFD4D01D68}"/>
              </a:ext>
            </a:extLst>
          </p:cNvPr>
          <p:cNvPicPr>
            <a:picLocks noChangeAspect="1"/>
          </p:cNvPicPr>
          <p:nvPr/>
        </p:nvPicPr>
        <p:blipFill rotWithShape="1">
          <a:blip r:embed="rId4">
            <a:extLst>
              <a:ext uri="{28A0092B-C50C-407E-A947-70E740481C1C}">
                <a14:useLocalDpi xmlns:a14="http://schemas.microsoft.com/office/drawing/2010/main" val="0"/>
              </a:ext>
            </a:extLst>
          </a:blip>
          <a:srcRect l="-9275" t="4174" r="-2"/>
          <a:stretch/>
        </p:blipFill>
        <p:spPr>
          <a:xfrm>
            <a:off x="-1731441" y="4294052"/>
            <a:ext cx="1471578" cy="1533411"/>
          </a:xfrm>
          <a:custGeom>
            <a:avLst/>
            <a:gdLst>
              <a:gd name="connsiteX0" fmla="*/ 959131 w 1471578"/>
              <a:gd name="connsiteY0" fmla="*/ 0 h 1533411"/>
              <a:gd name="connsiteX1" fmla="*/ 982834 w 1471578"/>
              <a:gd name="connsiteY1" fmla="*/ 84673 h 1533411"/>
              <a:gd name="connsiteX2" fmla="*/ 1392963 w 1471578"/>
              <a:gd name="connsiteY2" fmla="*/ 644845 h 1533411"/>
              <a:gd name="connsiteX3" fmla="*/ 1471578 w 1471578"/>
              <a:gd name="connsiteY3" fmla="*/ 698843 h 1533411"/>
              <a:gd name="connsiteX4" fmla="*/ 1471578 w 1471578"/>
              <a:gd name="connsiteY4" fmla="*/ 1264076 h 1533411"/>
              <a:gd name="connsiteX5" fmla="*/ 1341873 w 1471578"/>
              <a:gd name="connsiteY5" fmla="*/ 1533411 h 1533411"/>
              <a:gd name="connsiteX6" fmla="*/ 858544 w 1471578"/>
              <a:gd name="connsiteY6" fmla="*/ 1533411 h 1533411"/>
              <a:gd name="connsiteX7" fmla="*/ 797355 w 1471578"/>
              <a:gd name="connsiteY7" fmla="*/ 1489877 h 1533411"/>
              <a:gd name="connsiteX8" fmla="*/ 0 w 1471578"/>
              <a:gd name="connsiteY8" fmla="*/ 218915 h 1533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1578" h="1533411">
                <a:moveTo>
                  <a:pt x="959131" y="0"/>
                </a:moveTo>
                <a:lnTo>
                  <a:pt x="982834" y="84673"/>
                </a:lnTo>
                <a:cubicBezTo>
                  <a:pt x="1057975" y="306576"/>
                  <a:pt x="1202441" y="500424"/>
                  <a:pt x="1392963" y="644845"/>
                </a:cubicBezTo>
                <a:lnTo>
                  <a:pt x="1471578" y="698843"/>
                </a:lnTo>
                <a:lnTo>
                  <a:pt x="1471578" y="1264076"/>
                </a:lnTo>
                <a:lnTo>
                  <a:pt x="1341873" y="1533411"/>
                </a:lnTo>
                <a:lnTo>
                  <a:pt x="858544" y="1533411"/>
                </a:lnTo>
                <a:lnTo>
                  <a:pt x="797355" y="1489877"/>
                </a:lnTo>
                <a:cubicBezTo>
                  <a:pt x="399413" y="1171614"/>
                  <a:pt x="115587" y="725338"/>
                  <a:pt x="0" y="218915"/>
                </a:cubicBezTo>
                <a:close/>
              </a:path>
            </a:pathLst>
          </a:custGeom>
        </p:spPr>
      </p:pic>
      <p:pic>
        <p:nvPicPr>
          <p:cNvPr id="47" name="Picture 46">
            <a:extLst>
              <a:ext uri="{FF2B5EF4-FFF2-40B4-BE49-F238E27FC236}">
                <a16:creationId xmlns:a16="http://schemas.microsoft.com/office/drawing/2014/main" id="{18DE1E6D-8D5D-3358-A5C0-D484D6321D5E}"/>
              </a:ext>
            </a:extLst>
          </p:cNvPr>
          <p:cNvPicPr>
            <a:picLocks noChangeAspect="1"/>
          </p:cNvPicPr>
          <p:nvPr/>
        </p:nvPicPr>
        <p:blipFill rotWithShape="1">
          <a:blip r:embed="rId5">
            <a:extLst>
              <a:ext uri="{28A0092B-C50C-407E-A947-70E740481C1C}">
                <a14:useLocalDpi xmlns:a14="http://schemas.microsoft.com/office/drawing/2010/main" val="0"/>
              </a:ext>
            </a:extLst>
          </a:blip>
          <a:srcRect l="-9518" t="-41639" r="-1"/>
          <a:stretch/>
        </p:blipFill>
        <p:spPr>
          <a:xfrm>
            <a:off x="2138559" y="1390914"/>
            <a:ext cx="2026826" cy="2771511"/>
          </a:xfrm>
          <a:custGeom>
            <a:avLst/>
            <a:gdLst>
              <a:gd name="connsiteX0" fmla="*/ 342126 w 824239"/>
              <a:gd name="connsiteY0" fmla="*/ 0 h 1447088"/>
              <a:gd name="connsiteX1" fmla="*/ 772386 w 824239"/>
              <a:gd name="connsiteY1" fmla="*/ 0 h 1447088"/>
              <a:gd name="connsiteX2" fmla="*/ 824239 w 824239"/>
              <a:gd name="connsiteY2" fmla="*/ 41352 h 1447088"/>
              <a:gd name="connsiteX3" fmla="*/ 824239 w 824239"/>
              <a:gd name="connsiteY3" fmla="*/ 1447088 h 1447088"/>
              <a:gd name="connsiteX4" fmla="*/ 13786 w 824239"/>
              <a:gd name="connsiteY4" fmla="*/ 1447088 h 1447088"/>
              <a:gd name="connsiteX5" fmla="*/ 0 w 824239"/>
              <a:gd name="connsiteY5" fmla="*/ 1195843 h 1447088"/>
              <a:gd name="connsiteX6" fmla="*/ 224021 w 824239"/>
              <a:gd name="connsiteY6" fmla="*/ 214345 h 1447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4239" h="1447088">
                <a:moveTo>
                  <a:pt x="342126" y="0"/>
                </a:moveTo>
                <a:lnTo>
                  <a:pt x="772386" y="0"/>
                </a:lnTo>
                <a:lnTo>
                  <a:pt x="824239" y="41352"/>
                </a:lnTo>
                <a:lnTo>
                  <a:pt x="824239" y="1447088"/>
                </a:lnTo>
                <a:lnTo>
                  <a:pt x="13786" y="1447088"/>
                </a:lnTo>
                <a:lnTo>
                  <a:pt x="0" y="1195843"/>
                </a:lnTo>
                <a:cubicBezTo>
                  <a:pt x="477" y="856139"/>
                  <a:pt x="77059" y="520615"/>
                  <a:pt x="224021" y="214345"/>
                </a:cubicBezTo>
                <a:close/>
              </a:path>
            </a:pathLst>
          </a:custGeom>
        </p:spPr>
      </p:pic>
      <p:pic>
        <p:nvPicPr>
          <p:cNvPr id="46" name="Picture 45">
            <a:extLst>
              <a:ext uri="{FF2B5EF4-FFF2-40B4-BE49-F238E27FC236}">
                <a16:creationId xmlns:a16="http://schemas.microsoft.com/office/drawing/2014/main" id="{91C724B5-6ADB-54E4-8BDC-11FE5FD16B9F}"/>
              </a:ext>
            </a:extLst>
          </p:cNvPr>
          <p:cNvPicPr>
            <a:picLocks noChangeAspect="1"/>
          </p:cNvPicPr>
          <p:nvPr/>
        </p:nvPicPr>
        <p:blipFill rotWithShape="1">
          <a:blip r:embed="rId6">
            <a:extLst>
              <a:ext uri="{28A0092B-C50C-407E-A947-70E740481C1C}">
                <a14:useLocalDpi xmlns:a14="http://schemas.microsoft.com/office/drawing/2010/main" val="0"/>
              </a:ext>
            </a:extLst>
          </a:blip>
          <a:srcRect l="9321" t="15753" r="6825" b="5909"/>
          <a:stretch/>
        </p:blipFill>
        <p:spPr>
          <a:xfrm>
            <a:off x="-1477474" y="1261198"/>
            <a:ext cx="1779324" cy="1253572"/>
          </a:xfrm>
          <a:custGeom>
            <a:avLst/>
            <a:gdLst>
              <a:gd name="connsiteX0" fmla="*/ 1779324 w 1779324"/>
              <a:gd name="connsiteY0" fmla="*/ 0 h 1253572"/>
              <a:gd name="connsiteX1" fmla="*/ 1779324 w 1779324"/>
              <a:gd name="connsiteY1" fmla="*/ 1116062 h 1253572"/>
              <a:gd name="connsiteX2" fmla="*/ 1771442 w 1779324"/>
              <a:gd name="connsiteY2" fmla="*/ 1115696 h 1253572"/>
              <a:gd name="connsiteX3" fmla="*/ 1270922 w 1779324"/>
              <a:gd name="connsiteY3" fmla="*/ 1208513 h 1253572"/>
              <a:gd name="connsiteX4" fmla="*/ 1169087 w 1779324"/>
              <a:gd name="connsiteY4" fmla="*/ 1253572 h 1253572"/>
              <a:gd name="connsiteX5" fmla="*/ 497439 w 1779324"/>
              <a:gd name="connsiteY5" fmla="*/ 1253572 h 1253572"/>
              <a:gd name="connsiteX6" fmla="*/ 0 w 1779324"/>
              <a:gd name="connsiteY6" fmla="*/ 856878 h 1253572"/>
              <a:gd name="connsiteX7" fmla="*/ 1779324 w 1779324"/>
              <a:gd name="connsiteY7" fmla="*/ 0 h 1253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79324" h="1253572">
                <a:moveTo>
                  <a:pt x="1779324" y="0"/>
                </a:moveTo>
                <a:lnTo>
                  <a:pt x="1779324" y="1116062"/>
                </a:lnTo>
                <a:lnTo>
                  <a:pt x="1771442" y="1115696"/>
                </a:lnTo>
                <a:cubicBezTo>
                  <a:pt x="1593900" y="1115696"/>
                  <a:pt x="1424762" y="1148746"/>
                  <a:pt x="1270922" y="1208513"/>
                </a:cubicBezTo>
                <a:lnTo>
                  <a:pt x="1169087" y="1253572"/>
                </a:lnTo>
                <a:lnTo>
                  <a:pt x="497439" y="1253572"/>
                </a:lnTo>
                <a:lnTo>
                  <a:pt x="0" y="856878"/>
                </a:lnTo>
                <a:cubicBezTo>
                  <a:pt x="431825" y="315386"/>
                  <a:pt x="1086729" y="0"/>
                  <a:pt x="1779324" y="0"/>
                </a:cubicBezTo>
                <a:close/>
              </a:path>
            </a:pathLst>
          </a:custGeom>
        </p:spPr>
      </p:pic>
      <p:pic>
        <p:nvPicPr>
          <p:cNvPr id="41" name="Picture 40">
            <a:extLst>
              <a:ext uri="{FF2B5EF4-FFF2-40B4-BE49-F238E27FC236}">
                <a16:creationId xmlns:a16="http://schemas.microsoft.com/office/drawing/2014/main" id="{078CB402-BFED-7E25-5992-8014151CC14A}"/>
              </a:ext>
            </a:extLst>
          </p:cNvPr>
          <p:cNvPicPr>
            <a:picLocks noChangeAspect="1"/>
          </p:cNvPicPr>
          <p:nvPr/>
        </p:nvPicPr>
        <p:blipFill rotWithShape="1">
          <a:blip r:embed="rId7">
            <a:extLst>
              <a:ext uri="{28A0092B-C50C-407E-A947-70E740481C1C}">
                <a14:useLocalDpi xmlns:a14="http://schemas.microsoft.com/office/drawing/2010/main" val="0"/>
              </a:ext>
            </a:extLst>
          </a:blip>
          <a:srcRect l="2" r="-14270"/>
          <a:stretch/>
        </p:blipFill>
        <p:spPr>
          <a:xfrm>
            <a:off x="-1931180" y="2823129"/>
            <a:ext cx="1369205" cy="1253571"/>
          </a:xfrm>
          <a:custGeom>
            <a:avLst/>
            <a:gdLst>
              <a:gd name="connsiteX0" fmla="*/ 118740 w 1151026"/>
              <a:gd name="connsiteY0" fmla="*/ 0 h 1371600"/>
              <a:gd name="connsiteX1" fmla="*/ 923101 w 1151026"/>
              <a:gd name="connsiteY1" fmla="*/ 0 h 1371600"/>
              <a:gd name="connsiteX2" fmla="*/ 927004 w 1151026"/>
              <a:gd name="connsiteY2" fmla="*/ 7083 h 1371600"/>
              <a:gd name="connsiteX3" fmla="*/ 1137023 w 1151026"/>
              <a:gd name="connsiteY3" fmla="*/ 1243752 h 1371600"/>
              <a:gd name="connsiteX4" fmla="*/ 1115374 w 1151026"/>
              <a:gd name="connsiteY4" fmla="*/ 1371600 h 1371600"/>
              <a:gd name="connsiteX5" fmla="*/ 539546 w 1151026"/>
              <a:gd name="connsiteY5" fmla="*/ 1371600 h 1371600"/>
              <a:gd name="connsiteX6" fmla="*/ 119998 w 1151026"/>
              <a:gd name="connsiteY6" fmla="*/ 1275841 h 1371600"/>
              <a:gd name="connsiteX7" fmla="*/ 127035 w 1151026"/>
              <a:gd name="connsiteY7" fmla="*/ 1250705 h 1371600"/>
              <a:gd name="connsiteX8" fmla="*/ 153159 w 1151026"/>
              <a:gd name="connsiteY8" fmla="*/ 1012672 h 1371600"/>
              <a:gd name="connsiteX9" fmla="*/ 75133 w 1151026"/>
              <a:gd name="connsiteY9" fmla="*/ 606570 h 1371600"/>
              <a:gd name="connsiteX10" fmla="*/ 0 w 1151026"/>
              <a:gd name="connsiteY10" fmla="*/ 458644 h 1371600"/>
              <a:gd name="connsiteX11" fmla="*/ 0 w 1151026"/>
              <a:gd name="connsiteY11" fmla="*/ 94692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51026" h="1371600">
                <a:moveTo>
                  <a:pt x="118740" y="0"/>
                </a:moveTo>
                <a:lnTo>
                  <a:pt x="923101" y="0"/>
                </a:lnTo>
                <a:lnTo>
                  <a:pt x="927004" y="7083"/>
                </a:lnTo>
                <a:cubicBezTo>
                  <a:pt x="1110707" y="389921"/>
                  <a:pt x="1184439" y="818469"/>
                  <a:pt x="1137023" y="1243752"/>
                </a:cubicBezTo>
                <a:lnTo>
                  <a:pt x="1115374" y="1371600"/>
                </a:lnTo>
                <a:lnTo>
                  <a:pt x="539546" y="1371600"/>
                </a:lnTo>
                <a:lnTo>
                  <a:pt x="119998" y="1275841"/>
                </a:lnTo>
                <a:lnTo>
                  <a:pt x="127035" y="1250705"/>
                </a:lnTo>
                <a:cubicBezTo>
                  <a:pt x="144164" y="1173818"/>
                  <a:pt x="153159" y="1094210"/>
                  <a:pt x="153159" y="1012672"/>
                </a:cubicBezTo>
                <a:cubicBezTo>
                  <a:pt x="153159" y="869981"/>
                  <a:pt x="125611" y="733199"/>
                  <a:pt x="75133" y="606570"/>
                </a:cubicBezTo>
                <a:lnTo>
                  <a:pt x="0" y="458644"/>
                </a:lnTo>
                <a:lnTo>
                  <a:pt x="0" y="94692"/>
                </a:lnTo>
                <a:close/>
              </a:path>
            </a:pathLst>
          </a:custGeom>
        </p:spPr>
      </p:pic>
      <p:sp>
        <p:nvSpPr>
          <p:cNvPr id="45" name="Freeform: Shape 44">
            <a:extLst>
              <a:ext uri="{FF2B5EF4-FFF2-40B4-BE49-F238E27FC236}">
                <a16:creationId xmlns:a16="http://schemas.microsoft.com/office/drawing/2014/main" id="{953C7100-630F-A328-7B80-67EDF9530BEF}"/>
              </a:ext>
            </a:extLst>
          </p:cNvPr>
          <p:cNvSpPr/>
          <p:nvPr/>
        </p:nvSpPr>
        <p:spPr>
          <a:xfrm>
            <a:off x="555817" y="1261198"/>
            <a:ext cx="1581708" cy="1253572"/>
          </a:xfrm>
          <a:custGeom>
            <a:avLst/>
            <a:gdLst>
              <a:gd name="connsiteX0" fmla="*/ 0 w 1151026"/>
              <a:gd name="connsiteY0" fmla="*/ 0 h 1129342"/>
              <a:gd name="connsiteX1" fmla="*/ 27515 w 1151026"/>
              <a:gd name="connsiteY1" fmla="*/ 4711 h 1129342"/>
              <a:gd name="connsiteX2" fmla="*/ 1125327 w 1151026"/>
              <a:gd name="connsiteY2" fmla="*/ 611562 h 1129342"/>
              <a:gd name="connsiteX3" fmla="*/ 1151026 w 1151026"/>
              <a:gd name="connsiteY3" fmla="*/ 640288 h 1129342"/>
              <a:gd name="connsiteX4" fmla="*/ 1151026 w 1151026"/>
              <a:gd name="connsiteY4" fmla="*/ 920543 h 1129342"/>
              <a:gd name="connsiteX5" fmla="*/ 889201 w 1151026"/>
              <a:gd name="connsiteY5" fmla="*/ 1129342 h 1129342"/>
              <a:gd name="connsiteX6" fmla="*/ 0 w 1151026"/>
              <a:gd name="connsiteY6" fmla="*/ 1129342 h 1129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51026" h="1129342">
                <a:moveTo>
                  <a:pt x="0" y="0"/>
                </a:moveTo>
                <a:lnTo>
                  <a:pt x="27515" y="4711"/>
                </a:lnTo>
                <a:cubicBezTo>
                  <a:pt x="441366" y="99781"/>
                  <a:pt x="822391" y="309330"/>
                  <a:pt x="1125327" y="611562"/>
                </a:cubicBezTo>
                <a:lnTo>
                  <a:pt x="1151026" y="640288"/>
                </a:lnTo>
                <a:lnTo>
                  <a:pt x="1151026" y="920543"/>
                </a:lnTo>
                <a:lnTo>
                  <a:pt x="889201" y="1129342"/>
                </a:lnTo>
                <a:lnTo>
                  <a:pt x="0" y="1129342"/>
                </a:lnTo>
                <a:close/>
              </a:path>
            </a:pathLst>
          </a:custGeom>
          <a:blipFill>
            <a:blip r:embed="rId7"/>
            <a:stretch>
              <a:fillRect/>
            </a:stretch>
          </a:blip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370345" tIns="483023" rIns="1034102" bIns="3382011" numCol="1" spcCol="1270" anchor="ctr" anchorCtr="0">
            <a:noAutofit/>
          </a:bodyPr>
          <a:lstStyle/>
          <a:p>
            <a:pPr marL="0" lvl="0" indent="0" algn="ctr" defTabSz="1733550">
              <a:lnSpc>
                <a:spcPct val="90000"/>
              </a:lnSpc>
              <a:spcBef>
                <a:spcPct val="0"/>
              </a:spcBef>
              <a:spcAft>
                <a:spcPct val="35000"/>
              </a:spcAft>
              <a:buNone/>
            </a:pPr>
            <a:endParaRPr lang="en-IN" sz="3900" kern="1200" dirty="0"/>
          </a:p>
        </p:txBody>
      </p:sp>
      <p:sp>
        <p:nvSpPr>
          <p:cNvPr id="52" name="TextBox 51">
            <a:extLst>
              <a:ext uri="{FF2B5EF4-FFF2-40B4-BE49-F238E27FC236}">
                <a16:creationId xmlns:a16="http://schemas.microsoft.com/office/drawing/2014/main" id="{042F253A-116F-8D1C-2869-B24C0E0B1EA9}"/>
              </a:ext>
            </a:extLst>
          </p:cNvPr>
          <p:cNvSpPr txBox="1"/>
          <p:nvPr/>
        </p:nvSpPr>
        <p:spPr>
          <a:xfrm>
            <a:off x="0" y="3373014"/>
            <a:ext cx="2012245" cy="523220"/>
          </a:xfrm>
          <a:prstGeom prst="rect">
            <a:avLst/>
          </a:prstGeom>
          <a:noFill/>
        </p:spPr>
        <p:txBody>
          <a:bodyPr wrap="square" rtlCol="0">
            <a:spAutoFit/>
          </a:bodyPr>
          <a:lstStyle/>
          <a:p>
            <a:pPr algn="ctr"/>
            <a:r>
              <a:rPr lang="en-IN" sz="2800" dirty="0">
                <a:solidFill>
                  <a:schemeClr val="bg1"/>
                </a:solidFill>
                <a:latin typeface="Bernard MT Condensed" panose="02050806060905020404" pitchFamily="18" charset="0"/>
              </a:rPr>
              <a:t>objectives</a:t>
            </a:r>
          </a:p>
        </p:txBody>
      </p:sp>
      <p:sp>
        <p:nvSpPr>
          <p:cNvPr id="2" name="TextBox 1">
            <a:extLst>
              <a:ext uri="{FF2B5EF4-FFF2-40B4-BE49-F238E27FC236}">
                <a16:creationId xmlns:a16="http://schemas.microsoft.com/office/drawing/2014/main" id="{3736D294-0F4C-7A91-0DA8-BD9D2B75D54E}"/>
              </a:ext>
            </a:extLst>
          </p:cNvPr>
          <p:cNvSpPr txBox="1"/>
          <p:nvPr/>
        </p:nvSpPr>
        <p:spPr>
          <a:xfrm>
            <a:off x="3601311" y="744583"/>
            <a:ext cx="6529216" cy="646331"/>
          </a:xfrm>
          <a:prstGeom prst="rect">
            <a:avLst/>
          </a:prstGeom>
          <a:noFill/>
        </p:spPr>
        <p:txBody>
          <a:bodyPr wrap="square" rtlCol="0">
            <a:spAutoFit/>
          </a:bodyPr>
          <a:lstStyle/>
          <a:p>
            <a:r>
              <a:rPr lang="en-IN" sz="3600" dirty="0">
                <a:solidFill>
                  <a:schemeClr val="bg1"/>
                </a:solidFill>
              </a:rPr>
              <a:t>User Awareness and Education</a:t>
            </a:r>
          </a:p>
        </p:txBody>
      </p:sp>
      <p:sp>
        <p:nvSpPr>
          <p:cNvPr id="3" name="TextBox 2">
            <a:extLst>
              <a:ext uri="{FF2B5EF4-FFF2-40B4-BE49-F238E27FC236}">
                <a16:creationId xmlns:a16="http://schemas.microsoft.com/office/drawing/2014/main" id="{43D40C5F-32B7-E224-3F47-2619465776B1}"/>
              </a:ext>
            </a:extLst>
          </p:cNvPr>
          <p:cNvSpPr txBox="1"/>
          <p:nvPr/>
        </p:nvSpPr>
        <p:spPr>
          <a:xfrm>
            <a:off x="4467497" y="2650035"/>
            <a:ext cx="6466114" cy="3539430"/>
          </a:xfrm>
          <a:prstGeom prst="rect">
            <a:avLst/>
          </a:prstGeom>
          <a:noFill/>
        </p:spPr>
        <p:txBody>
          <a:bodyPr wrap="square" rtlCol="0">
            <a:spAutoFit/>
          </a:bodyPr>
          <a:lstStyle/>
          <a:p>
            <a:r>
              <a:rPr lang="en-US" sz="3200" dirty="0">
                <a:solidFill>
                  <a:schemeClr val="bg1"/>
                </a:solidFill>
              </a:rPr>
              <a:t> Implement user education and awareness programs within the system. Alert users when they encounter potentially malicious domains and provide educational materials to help them recognize phishing attempts. </a:t>
            </a:r>
            <a:endParaRPr lang="en-IN" sz="3200" dirty="0">
              <a:solidFill>
                <a:schemeClr val="bg1"/>
              </a:solidFill>
            </a:endParaRPr>
          </a:p>
        </p:txBody>
      </p:sp>
    </p:spTree>
    <p:extLst>
      <p:ext uri="{BB962C8B-B14F-4D97-AF65-F5344CB8AC3E}">
        <p14:creationId xmlns:p14="http://schemas.microsoft.com/office/powerpoint/2010/main" val="10613315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pic>
        <p:nvPicPr>
          <p:cNvPr id="50" name="Picture 49">
            <a:extLst>
              <a:ext uri="{FF2B5EF4-FFF2-40B4-BE49-F238E27FC236}">
                <a16:creationId xmlns:a16="http://schemas.microsoft.com/office/drawing/2014/main" id="{80A510F5-D9A9-B58A-6AB9-239E164A8457}"/>
              </a:ext>
            </a:extLst>
          </p:cNvPr>
          <p:cNvPicPr>
            <a:picLocks noChangeAspect="1"/>
          </p:cNvPicPr>
          <p:nvPr/>
        </p:nvPicPr>
        <p:blipFill>
          <a:blip r:embed="rId2">
            <a:extLst>
              <a:ext uri="{28A0092B-C50C-407E-A947-70E740481C1C}">
                <a14:useLocalDpi xmlns:a14="http://schemas.microsoft.com/office/drawing/2010/main" val="0"/>
              </a:ext>
            </a:extLst>
          </a:blip>
          <a:srcRect t="10925" r="47236"/>
          <a:stretch>
            <a:fillRect/>
          </a:stretch>
        </p:blipFill>
        <p:spPr>
          <a:xfrm>
            <a:off x="1793781" y="4294052"/>
            <a:ext cx="1231321" cy="1747780"/>
          </a:xfrm>
          <a:custGeom>
            <a:avLst/>
            <a:gdLst>
              <a:gd name="connsiteX0" fmla="*/ 257373 w 1231321"/>
              <a:gd name="connsiteY0" fmla="*/ 0 h 1747780"/>
              <a:gd name="connsiteX1" fmla="*/ 1231321 w 1231321"/>
              <a:gd name="connsiteY1" fmla="*/ 222297 h 1747780"/>
              <a:gd name="connsiteX2" fmla="*/ 225737 w 1231321"/>
              <a:gd name="connsiteY2" fmla="*/ 1641408 h 1747780"/>
              <a:gd name="connsiteX3" fmla="*/ 33522 w 1231321"/>
              <a:gd name="connsiteY3" fmla="*/ 1747780 h 1747780"/>
              <a:gd name="connsiteX4" fmla="*/ 0 w 1231321"/>
              <a:gd name="connsiteY4" fmla="*/ 1747780 h 1747780"/>
              <a:gd name="connsiteX5" fmla="*/ 0 w 1231321"/>
              <a:gd name="connsiteY5" fmla="*/ 483908 h 1747780"/>
              <a:gd name="connsiteX6" fmla="*/ 135336 w 1231321"/>
              <a:gd name="connsiteY6" fmla="*/ 299814 h 1747780"/>
              <a:gd name="connsiteX7" fmla="*/ 232724 w 1231321"/>
              <a:gd name="connsiteY7" fmla="*/ 88054 h 1747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31321" h="1747780">
                <a:moveTo>
                  <a:pt x="257373" y="0"/>
                </a:moveTo>
                <a:lnTo>
                  <a:pt x="1231321" y="222297"/>
                </a:lnTo>
                <a:cubicBezTo>
                  <a:pt x="1096469" y="813123"/>
                  <a:pt x="732626" y="1322085"/>
                  <a:pt x="225737" y="1641408"/>
                </a:cubicBezTo>
                <a:lnTo>
                  <a:pt x="33522" y="1747780"/>
                </a:lnTo>
                <a:lnTo>
                  <a:pt x="0" y="1747780"/>
                </a:lnTo>
                <a:lnTo>
                  <a:pt x="0" y="483908"/>
                </a:lnTo>
                <a:lnTo>
                  <a:pt x="135336" y="299814"/>
                </a:lnTo>
                <a:cubicBezTo>
                  <a:pt x="174927" y="232872"/>
                  <a:pt x="207677" y="162022"/>
                  <a:pt x="232724" y="88054"/>
                </a:cubicBezTo>
                <a:close/>
              </a:path>
            </a:pathLst>
          </a:custGeom>
        </p:spPr>
      </p:pic>
      <p:pic>
        <p:nvPicPr>
          <p:cNvPr id="49" name="Picture 48">
            <a:extLst>
              <a:ext uri="{FF2B5EF4-FFF2-40B4-BE49-F238E27FC236}">
                <a16:creationId xmlns:a16="http://schemas.microsoft.com/office/drawing/2014/main" id="{0D39C262-8D9A-5F0F-6A4A-AA6779586208}"/>
              </a:ext>
            </a:extLst>
          </p:cNvPr>
          <p:cNvPicPr>
            <a:picLocks noChangeAspect="1"/>
          </p:cNvPicPr>
          <p:nvPr/>
        </p:nvPicPr>
        <p:blipFill rotWithShape="1">
          <a:blip r:embed="rId3">
            <a:extLst>
              <a:ext uri="{28A0092B-C50C-407E-A947-70E740481C1C}">
                <a14:useLocalDpi xmlns:a14="http://schemas.microsoft.com/office/drawing/2010/main" val="0"/>
              </a:ext>
            </a:extLst>
          </a:blip>
          <a:srcRect t="-1" b="-9865"/>
          <a:stretch/>
        </p:blipFill>
        <p:spPr>
          <a:xfrm>
            <a:off x="-178237" y="5386152"/>
            <a:ext cx="1627387" cy="926383"/>
          </a:xfrm>
          <a:custGeom>
            <a:avLst/>
            <a:gdLst>
              <a:gd name="connsiteX0" fmla="*/ 163855 w 1627387"/>
              <a:gd name="connsiteY0" fmla="*/ 0 h 926383"/>
              <a:gd name="connsiteX1" fmla="*/ 1463544 w 1627387"/>
              <a:gd name="connsiteY1" fmla="*/ 0 h 926383"/>
              <a:gd name="connsiteX2" fmla="*/ 1627387 w 1627387"/>
              <a:gd name="connsiteY2" fmla="*/ 340246 h 926383"/>
              <a:gd name="connsiteX3" fmla="*/ 1627387 w 1627387"/>
              <a:gd name="connsiteY3" fmla="*/ 772873 h 926383"/>
              <a:gd name="connsiteX4" fmla="*/ 1562702 w 1627387"/>
              <a:gd name="connsiteY4" fmla="*/ 799623 h 926383"/>
              <a:gd name="connsiteX5" fmla="*/ 64686 w 1627387"/>
              <a:gd name="connsiteY5" fmla="*/ 799605 h 926383"/>
              <a:gd name="connsiteX6" fmla="*/ 0 w 1627387"/>
              <a:gd name="connsiteY6" fmla="*/ 772854 h 926383"/>
              <a:gd name="connsiteX7" fmla="*/ 0 w 1627387"/>
              <a:gd name="connsiteY7" fmla="*/ 340248 h 926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27387" h="926383">
                <a:moveTo>
                  <a:pt x="163855" y="0"/>
                </a:moveTo>
                <a:lnTo>
                  <a:pt x="1463544" y="0"/>
                </a:lnTo>
                <a:lnTo>
                  <a:pt x="1627387" y="340246"/>
                </a:lnTo>
                <a:lnTo>
                  <a:pt x="1627387" y="772873"/>
                </a:lnTo>
                <a:lnTo>
                  <a:pt x="1562702" y="799623"/>
                </a:lnTo>
                <a:cubicBezTo>
                  <a:pt x="1077828" y="968643"/>
                  <a:pt x="549556" y="968636"/>
                  <a:pt x="64686" y="799605"/>
                </a:cubicBezTo>
                <a:lnTo>
                  <a:pt x="0" y="772854"/>
                </a:lnTo>
                <a:lnTo>
                  <a:pt x="0" y="340248"/>
                </a:lnTo>
                <a:close/>
              </a:path>
            </a:pathLst>
          </a:custGeom>
        </p:spPr>
      </p:pic>
      <p:pic>
        <p:nvPicPr>
          <p:cNvPr id="48" name="Picture 47">
            <a:extLst>
              <a:ext uri="{FF2B5EF4-FFF2-40B4-BE49-F238E27FC236}">
                <a16:creationId xmlns:a16="http://schemas.microsoft.com/office/drawing/2014/main" id="{A6B2ADDB-EB99-9250-C7A4-F8AFD4D01D68}"/>
              </a:ext>
            </a:extLst>
          </p:cNvPr>
          <p:cNvPicPr>
            <a:picLocks noChangeAspect="1"/>
          </p:cNvPicPr>
          <p:nvPr/>
        </p:nvPicPr>
        <p:blipFill rotWithShape="1">
          <a:blip r:embed="rId4">
            <a:extLst>
              <a:ext uri="{28A0092B-C50C-407E-A947-70E740481C1C}">
                <a14:useLocalDpi xmlns:a14="http://schemas.microsoft.com/office/drawing/2010/main" val="0"/>
              </a:ext>
            </a:extLst>
          </a:blip>
          <a:srcRect l="-9275" t="4174" r="-2"/>
          <a:stretch/>
        </p:blipFill>
        <p:spPr>
          <a:xfrm>
            <a:off x="1346671" y="2433835"/>
            <a:ext cx="3018347" cy="1533411"/>
          </a:xfrm>
          <a:custGeom>
            <a:avLst/>
            <a:gdLst>
              <a:gd name="connsiteX0" fmla="*/ 959131 w 1471578"/>
              <a:gd name="connsiteY0" fmla="*/ 0 h 1533411"/>
              <a:gd name="connsiteX1" fmla="*/ 982834 w 1471578"/>
              <a:gd name="connsiteY1" fmla="*/ 84673 h 1533411"/>
              <a:gd name="connsiteX2" fmla="*/ 1392963 w 1471578"/>
              <a:gd name="connsiteY2" fmla="*/ 644845 h 1533411"/>
              <a:gd name="connsiteX3" fmla="*/ 1471578 w 1471578"/>
              <a:gd name="connsiteY3" fmla="*/ 698843 h 1533411"/>
              <a:gd name="connsiteX4" fmla="*/ 1471578 w 1471578"/>
              <a:gd name="connsiteY4" fmla="*/ 1264076 h 1533411"/>
              <a:gd name="connsiteX5" fmla="*/ 1341873 w 1471578"/>
              <a:gd name="connsiteY5" fmla="*/ 1533411 h 1533411"/>
              <a:gd name="connsiteX6" fmla="*/ 858544 w 1471578"/>
              <a:gd name="connsiteY6" fmla="*/ 1533411 h 1533411"/>
              <a:gd name="connsiteX7" fmla="*/ 797355 w 1471578"/>
              <a:gd name="connsiteY7" fmla="*/ 1489877 h 1533411"/>
              <a:gd name="connsiteX8" fmla="*/ 0 w 1471578"/>
              <a:gd name="connsiteY8" fmla="*/ 218915 h 1533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1578" h="1533411">
                <a:moveTo>
                  <a:pt x="959131" y="0"/>
                </a:moveTo>
                <a:lnTo>
                  <a:pt x="982834" y="84673"/>
                </a:lnTo>
                <a:cubicBezTo>
                  <a:pt x="1057975" y="306576"/>
                  <a:pt x="1202441" y="500424"/>
                  <a:pt x="1392963" y="644845"/>
                </a:cubicBezTo>
                <a:lnTo>
                  <a:pt x="1471578" y="698843"/>
                </a:lnTo>
                <a:lnTo>
                  <a:pt x="1471578" y="1264076"/>
                </a:lnTo>
                <a:lnTo>
                  <a:pt x="1341873" y="1533411"/>
                </a:lnTo>
                <a:lnTo>
                  <a:pt x="858544" y="1533411"/>
                </a:lnTo>
                <a:lnTo>
                  <a:pt x="797355" y="1489877"/>
                </a:lnTo>
                <a:cubicBezTo>
                  <a:pt x="399413" y="1171614"/>
                  <a:pt x="115587" y="725338"/>
                  <a:pt x="0" y="218915"/>
                </a:cubicBezTo>
                <a:close/>
              </a:path>
            </a:pathLst>
          </a:custGeom>
        </p:spPr>
      </p:pic>
      <p:pic>
        <p:nvPicPr>
          <p:cNvPr id="47" name="Picture 46">
            <a:extLst>
              <a:ext uri="{FF2B5EF4-FFF2-40B4-BE49-F238E27FC236}">
                <a16:creationId xmlns:a16="http://schemas.microsoft.com/office/drawing/2014/main" id="{18DE1E6D-8D5D-3358-A5C0-D484D6321D5E}"/>
              </a:ext>
            </a:extLst>
          </p:cNvPr>
          <p:cNvPicPr>
            <a:picLocks noChangeAspect="1"/>
          </p:cNvPicPr>
          <p:nvPr/>
        </p:nvPicPr>
        <p:blipFill rotWithShape="1">
          <a:blip r:embed="rId5">
            <a:extLst>
              <a:ext uri="{28A0092B-C50C-407E-A947-70E740481C1C}">
                <a14:useLocalDpi xmlns:a14="http://schemas.microsoft.com/office/drawing/2010/main" val="0"/>
              </a:ext>
            </a:extLst>
          </a:blip>
          <a:srcRect l="-9518" t="-41639" r="-1"/>
          <a:stretch/>
        </p:blipFill>
        <p:spPr>
          <a:xfrm>
            <a:off x="-1731441" y="2351165"/>
            <a:ext cx="851789" cy="1495457"/>
          </a:xfrm>
          <a:custGeom>
            <a:avLst/>
            <a:gdLst>
              <a:gd name="connsiteX0" fmla="*/ 342126 w 824239"/>
              <a:gd name="connsiteY0" fmla="*/ 0 h 1447088"/>
              <a:gd name="connsiteX1" fmla="*/ 772386 w 824239"/>
              <a:gd name="connsiteY1" fmla="*/ 0 h 1447088"/>
              <a:gd name="connsiteX2" fmla="*/ 824239 w 824239"/>
              <a:gd name="connsiteY2" fmla="*/ 41352 h 1447088"/>
              <a:gd name="connsiteX3" fmla="*/ 824239 w 824239"/>
              <a:gd name="connsiteY3" fmla="*/ 1447088 h 1447088"/>
              <a:gd name="connsiteX4" fmla="*/ 13786 w 824239"/>
              <a:gd name="connsiteY4" fmla="*/ 1447088 h 1447088"/>
              <a:gd name="connsiteX5" fmla="*/ 0 w 824239"/>
              <a:gd name="connsiteY5" fmla="*/ 1195843 h 1447088"/>
              <a:gd name="connsiteX6" fmla="*/ 224021 w 824239"/>
              <a:gd name="connsiteY6" fmla="*/ 214345 h 1447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4239" h="1447088">
                <a:moveTo>
                  <a:pt x="342126" y="0"/>
                </a:moveTo>
                <a:lnTo>
                  <a:pt x="772386" y="0"/>
                </a:lnTo>
                <a:lnTo>
                  <a:pt x="824239" y="41352"/>
                </a:lnTo>
                <a:lnTo>
                  <a:pt x="824239" y="1447088"/>
                </a:lnTo>
                <a:lnTo>
                  <a:pt x="13786" y="1447088"/>
                </a:lnTo>
                <a:lnTo>
                  <a:pt x="0" y="1195843"/>
                </a:lnTo>
                <a:cubicBezTo>
                  <a:pt x="477" y="856139"/>
                  <a:pt x="77059" y="520615"/>
                  <a:pt x="224021" y="214345"/>
                </a:cubicBezTo>
                <a:close/>
              </a:path>
            </a:pathLst>
          </a:custGeom>
        </p:spPr>
      </p:pic>
      <p:pic>
        <p:nvPicPr>
          <p:cNvPr id="46" name="Picture 45">
            <a:extLst>
              <a:ext uri="{FF2B5EF4-FFF2-40B4-BE49-F238E27FC236}">
                <a16:creationId xmlns:a16="http://schemas.microsoft.com/office/drawing/2014/main" id="{91C724B5-6ADB-54E4-8BDC-11FE5FD16B9F}"/>
              </a:ext>
            </a:extLst>
          </p:cNvPr>
          <p:cNvPicPr>
            <a:picLocks noChangeAspect="1"/>
          </p:cNvPicPr>
          <p:nvPr/>
        </p:nvPicPr>
        <p:blipFill rotWithShape="1">
          <a:blip r:embed="rId6">
            <a:extLst>
              <a:ext uri="{28A0092B-C50C-407E-A947-70E740481C1C}">
                <a14:useLocalDpi xmlns:a14="http://schemas.microsoft.com/office/drawing/2010/main" val="0"/>
              </a:ext>
            </a:extLst>
          </a:blip>
          <a:srcRect l="9321" t="15753" r="6825" b="5909"/>
          <a:stretch/>
        </p:blipFill>
        <p:spPr>
          <a:xfrm>
            <a:off x="-1477474" y="1261198"/>
            <a:ext cx="1779324" cy="1253572"/>
          </a:xfrm>
          <a:custGeom>
            <a:avLst/>
            <a:gdLst>
              <a:gd name="connsiteX0" fmla="*/ 1779324 w 1779324"/>
              <a:gd name="connsiteY0" fmla="*/ 0 h 1253572"/>
              <a:gd name="connsiteX1" fmla="*/ 1779324 w 1779324"/>
              <a:gd name="connsiteY1" fmla="*/ 1116062 h 1253572"/>
              <a:gd name="connsiteX2" fmla="*/ 1771442 w 1779324"/>
              <a:gd name="connsiteY2" fmla="*/ 1115696 h 1253572"/>
              <a:gd name="connsiteX3" fmla="*/ 1270922 w 1779324"/>
              <a:gd name="connsiteY3" fmla="*/ 1208513 h 1253572"/>
              <a:gd name="connsiteX4" fmla="*/ 1169087 w 1779324"/>
              <a:gd name="connsiteY4" fmla="*/ 1253572 h 1253572"/>
              <a:gd name="connsiteX5" fmla="*/ 497439 w 1779324"/>
              <a:gd name="connsiteY5" fmla="*/ 1253572 h 1253572"/>
              <a:gd name="connsiteX6" fmla="*/ 0 w 1779324"/>
              <a:gd name="connsiteY6" fmla="*/ 856878 h 1253572"/>
              <a:gd name="connsiteX7" fmla="*/ 1779324 w 1779324"/>
              <a:gd name="connsiteY7" fmla="*/ 0 h 1253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79324" h="1253572">
                <a:moveTo>
                  <a:pt x="1779324" y="0"/>
                </a:moveTo>
                <a:lnTo>
                  <a:pt x="1779324" y="1116062"/>
                </a:lnTo>
                <a:lnTo>
                  <a:pt x="1771442" y="1115696"/>
                </a:lnTo>
                <a:cubicBezTo>
                  <a:pt x="1593900" y="1115696"/>
                  <a:pt x="1424762" y="1148746"/>
                  <a:pt x="1270922" y="1208513"/>
                </a:cubicBezTo>
                <a:lnTo>
                  <a:pt x="1169087" y="1253572"/>
                </a:lnTo>
                <a:lnTo>
                  <a:pt x="497439" y="1253572"/>
                </a:lnTo>
                <a:lnTo>
                  <a:pt x="0" y="856878"/>
                </a:lnTo>
                <a:cubicBezTo>
                  <a:pt x="431825" y="315386"/>
                  <a:pt x="1086729" y="0"/>
                  <a:pt x="1779324" y="0"/>
                </a:cubicBezTo>
                <a:close/>
              </a:path>
            </a:pathLst>
          </a:custGeom>
        </p:spPr>
      </p:pic>
      <p:pic>
        <p:nvPicPr>
          <p:cNvPr id="41" name="Picture 40">
            <a:extLst>
              <a:ext uri="{FF2B5EF4-FFF2-40B4-BE49-F238E27FC236}">
                <a16:creationId xmlns:a16="http://schemas.microsoft.com/office/drawing/2014/main" id="{078CB402-BFED-7E25-5992-8014151CC14A}"/>
              </a:ext>
            </a:extLst>
          </p:cNvPr>
          <p:cNvPicPr>
            <a:picLocks noChangeAspect="1"/>
          </p:cNvPicPr>
          <p:nvPr/>
        </p:nvPicPr>
        <p:blipFill rotWithShape="1">
          <a:blip r:embed="rId7">
            <a:extLst>
              <a:ext uri="{28A0092B-C50C-407E-A947-70E740481C1C}">
                <a14:useLocalDpi xmlns:a14="http://schemas.microsoft.com/office/drawing/2010/main" val="0"/>
              </a:ext>
            </a:extLst>
          </a:blip>
          <a:srcRect l="2" r="-14270"/>
          <a:stretch/>
        </p:blipFill>
        <p:spPr>
          <a:xfrm>
            <a:off x="-1299725" y="4343231"/>
            <a:ext cx="1167312" cy="1533412"/>
          </a:xfrm>
          <a:custGeom>
            <a:avLst/>
            <a:gdLst>
              <a:gd name="connsiteX0" fmla="*/ 118740 w 1151026"/>
              <a:gd name="connsiteY0" fmla="*/ 0 h 1371600"/>
              <a:gd name="connsiteX1" fmla="*/ 923101 w 1151026"/>
              <a:gd name="connsiteY1" fmla="*/ 0 h 1371600"/>
              <a:gd name="connsiteX2" fmla="*/ 927004 w 1151026"/>
              <a:gd name="connsiteY2" fmla="*/ 7083 h 1371600"/>
              <a:gd name="connsiteX3" fmla="*/ 1137023 w 1151026"/>
              <a:gd name="connsiteY3" fmla="*/ 1243752 h 1371600"/>
              <a:gd name="connsiteX4" fmla="*/ 1115374 w 1151026"/>
              <a:gd name="connsiteY4" fmla="*/ 1371600 h 1371600"/>
              <a:gd name="connsiteX5" fmla="*/ 539546 w 1151026"/>
              <a:gd name="connsiteY5" fmla="*/ 1371600 h 1371600"/>
              <a:gd name="connsiteX6" fmla="*/ 119998 w 1151026"/>
              <a:gd name="connsiteY6" fmla="*/ 1275841 h 1371600"/>
              <a:gd name="connsiteX7" fmla="*/ 127035 w 1151026"/>
              <a:gd name="connsiteY7" fmla="*/ 1250705 h 1371600"/>
              <a:gd name="connsiteX8" fmla="*/ 153159 w 1151026"/>
              <a:gd name="connsiteY8" fmla="*/ 1012672 h 1371600"/>
              <a:gd name="connsiteX9" fmla="*/ 75133 w 1151026"/>
              <a:gd name="connsiteY9" fmla="*/ 606570 h 1371600"/>
              <a:gd name="connsiteX10" fmla="*/ 0 w 1151026"/>
              <a:gd name="connsiteY10" fmla="*/ 458644 h 1371600"/>
              <a:gd name="connsiteX11" fmla="*/ 0 w 1151026"/>
              <a:gd name="connsiteY11" fmla="*/ 94692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51026" h="1371600">
                <a:moveTo>
                  <a:pt x="118740" y="0"/>
                </a:moveTo>
                <a:lnTo>
                  <a:pt x="923101" y="0"/>
                </a:lnTo>
                <a:lnTo>
                  <a:pt x="927004" y="7083"/>
                </a:lnTo>
                <a:cubicBezTo>
                  <a:pt x="1110707" y="389921"/>
                  <a:pt x="1184439" y="818469"/>
                  <a:pt x="1137023" y="1243752"/>
                </a:cubicBezTo>
                <a:lnTo>
                  <a:pt x="1115374" y="1371600"/>
                </a:lnTo>
                <a:lnTo>
                  <a:pt x="539546" y="1371600"/>
                </a:lnTo>
                <a:lnTo>
                  <a:pt x="119998" y="1275841"/>
                </a:lnTo>
                <a:lnTo>
                  <a:pt x="127035" y="1250705"/>
                </a:lnTo>
                <a:cubicBezTo>
                  <a:pt x="144164" y="1173818"/>
                  <a:pt x="153159" y="1094210"/>
                  <a:pt x="153159" y="1012672"/>
                </a:cubicBezTo>
                <a:cubicBezTo>
                  <a:pt x="153159" y="869981"/>
                  <a:pt x="125611" y="733199"/>
                  <a:pt x="75133" y="606570"/>
                </a:cubicBezTo>
                <a:lnTo>
                  <a:pt x="0" y="458644"/>
                </a:lnTo>
                <a:lnTo>
                  <a:pt x="0" y="94692"/>
                </a:lnTo>
                <a:close/>
              </a:path>
            </a:pathLst>
          </a:custGeom>
        </p:spPr>
      </p:pic>
      <p:sp>
        <p:nvSpPr>
          <p:cNvPr id="45" name="Freeform: Shape 44">
            <a:extLst>
              <a:ext uri="{FF2B5EF4-FFF2-40B4-BE49-F238E27FC236}">
                <a16:creationId xmlns:a16="http://schemas.microsoft.com/office/drawing/2014/main" id="{953C7100-630F-A328-7B80-67EDF9530BEF}"/>
              </a:ext>
            </a:extLst>
          </p:cNvPr>
          <p:cNvSpPr/>
          <p:nvPr/>
        </p:nvSpPr>
        <p:spPr>
          <a:xfrm>
            <a:off x="555817" y="1261198"/>
            <a:ext cx="1581708" cy="1253572"/>
          </a:xfrm>
          <a:custGeom>
            <a:avLst/>
            <a:gdLst>
              <a:gd name="connsiteX0" fmla="*/ 0 w 1151026"/>
              <a:gd name="connsiteY0" fmla="*/ 0 h 1129342"/>
              <a:gd name="connsiteX1" fmla="*/ 27515 w 1151026"/>
              <a:gd name="connsiteY1" fmla="*/ 4711 h 1129342"/>
              <a:gd name="connsiteX2" fmla="*/ 1125327 w 1151026"/>
              <a:gd name="connsiteY2" fmla="*/ 611562 h 1129342"/>
              <a:gd name="connsiteX3" fmla="*/ 1151026 w 1151026"/>
              <a:gd name="connsiteY3" fmla="*/ 640288 h 1129342"/>
              <a:gd name="connsiteX4" fmla="*/ 1151026 w 1151026"/>
              <a:gd name="connsiteY4" fmla="*/ 920543 h 1129342"/>
              <a:gd name="connsiteX5" fmla="*/ 889201 w 1151026"/>
              <a:gd name="connsiteY5" fmla="*/ 1129342 h 1129342"/>
              <a:gd name="connsiteX6" fmla="*/ 0 w 1151026"/>
              <a:gd name="connsiteY6" fmla="*/ 1129342 h 1129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51026" h="1129342">
                <a:moveTo>
                  <a:pt x="0" y="0"/>
                </a:moveTo>
                <a:lnTo>
                  <a:pt x="27515" y="4711"/>
                </a:lnTo>
                <a:cubicBezTo>
                  <a:pt x="441366" y="99781"/>
                  <a:pt x="822391" y="309330"/>
                  <a:pt x="1125327" y="611562"/>
                </a:cubicBezTo>
                <a:lnTo>
                  <a:pt x="1151026" y="640288"/>
                </a:lnTo>
                <a:lnTo>
                  <a:pt x="1151026" y="920543"/>
                </a:lnTo>
                <a:lnTo>
                  <a:pt x="889201" y="1129342"/>
                </a:lnTo>
                <a:lnTo>
                  <a:pt x="0" y="1129342"/>
                </a:lnTo>
                <a:close/>
              </a:path>
            </a:pathLst>
          </a:custGeom>
          <a:blipFill>
            <a:blip r:embed="rId7"/>
            <a:stretch>
              <a:fillRect/>
            </a:stretch>
          </a:blip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370345" tIns="483023" rIns="1034102" bIns="3382011" numCol="1" spcCol="1270" anchor="ctr" anchorCtr="0">
            <a:noAutofit/>
          </a:bodyPr>
          <a:lstStyle/>
          <a:p>
            <a:pPr marL="0" lvl="0" indent="0" algn="ctr" defTabSz="1733550">
              <a:lnSpc>
                <a:spcPct val="90000"/>
              </a:lnSpc>
              <a:spcBef>
                <a:spcPct val="0"/>
              </a:spcBef>
              <a:spcAft>
                <a:spcPct val="35000"/>
              </a:spcAft>
              <a:buNone/>
            </a:pPr>
            <a:endParaRPr lang="en-IN" sz="3900" kern="1200" dirty="0"/>
          </a:p>
        </p:txBody>
      </p:sp>
      <p:sp>
        <p:nvSpPr>
          <p:cNvPr id="52" name="TextBox 51">
            <a:extLst>
              <a:ext uri="{FF2B5EF4-FFF2-40B4-BE49-F238E27FC236}">
                <a16:creationId xmlns:a16="http://schemas.microsoft.com/office/drawing/2014/main" id="{042F253A-116F-8D1C-2869-B24C0E0B1EA9}"/>
              </a:ext>
            </a:extLst>
          </p:cNvPr>
          <p:cNvSpPr txBox="1"/>
          <p:nvPr/>
        </p:nvSpPr>
        <p:spPr>
          <a:xfrm>
            <a:off x="0" y="3373014"/>
            <a:ext cx="2012245" cy="523220"/>
          </a:xfrm>
          <a:prstGeom prst="rect">
            <a:avLst/>
          </a:prstGeom>
          <a:noFill/>
        </p:spPr>
        <p:txBody>
          <a:bodyPr wrap="square" rtlCol="0">
            <a:spAutoFit/>
          </a:bodyPr>
          <a:lstStyle/>
          <a:p>
            <a:pPr algn="ctr"/>
            <a:r>
              <a:rPr lang="en-IN" sz="2800" dirty="0">
                <a:solidFill>
                  <a:schemeClr val="bg1"/>
                </a:solidFill>
                <a:latin typeface="Bernard MT Condensed" panose="02050806060905020404" pitchFamily="18" charset="0"/>
              </a:rPr>
              <a:t>objectives</a:t>
            </a:r>
          </a:p>
        </p:txBody>
      </p:sp>
      <p:sp>
        <p:nvSpPr>
          <p:cNvPr id="2" name="TextBox 1">
            <a:extLst>
              <a:ext uri="{FF2B5EF4-FFF2-40B4-BE49-F238E27FC236}">
                <a16:creationId xmlns:a16="http://schemas.microsoft.com/office/drawing/2014/main" id="{3736D294-0F4C-7A91-0DA8-BD9D2B75D54E}"/>
              </a:ext>
            </a:extLst>
          </p:cNvPr>
          <p:cNvSpPr txBox="1"/>
          <p:nvPr/>
        </p:nvSpPr>
        <p:spPr>
          <a:xfrm>
            <a:off x="3385493" y="744583"/>
            <a:ext cx="6529216" cy="646331"/>
          </a:xfrm>
          <a:prstGeom prst="rect">
            <a:avLst/>
          </a:prstGeom>
          <a:noFill/>
        </p:spPr>
        <p:txBody>
          <a:bodyPr wrap="square" rtlCol="0">
            <a:spAutoFit/>
          </a:bodyPr>
          <a:lstStyle/>
          <a:p>
            <a:r>
              <a:rPr lang="en-IN" sz="3600" dirty="0">
                <a:solidFill>
                  <a:schemeClr val="bg1"/>
                </a:solidFill>
              </a:rPr>
              <a:t>Timely Alerts</a:t>
            </a:r>
          </a:p>
        </p:txBody>
      </p:sp>
      <p:sp>
        <p:nvSpPr>
          <p:cNvPr id="3" name="TextBox 2">
            <a:extLst>
              <a:ext uri="{FF2B5EF4-FFF2-40B4-BE49-F238E27FC236}">
                <a16:creationId xmlns:a16="http://schemas.microsoft.com/office/drawing/2014/main" id="{43D40C5F-32B7-E224-3F47-2619465776B1}"/>
              </a:ext>
            </a:extLst>
          </p:cNvPr>
          <p:cNvSpPr txBox="1"/>
          <p:nvPr/>
        </p:nvSpPr>
        <p:spPr>
          <a:xfrm>
            <a:off x="4467497" y="2650035"/>
            <a:ext cx="6466114" cy="2554545"/>
          </a:xfrm>
          <a:prstGeom prst="rect">
            <a:avLst/>
          </a:prstGeom>
          <a:noFill/>
        </p:spPr>
        <p:txBody>
          <a:bodyPr wrap="square" rtlCol="0">
            <a:spAutoFit/>
          </a:bodyPr>
          <a:lstStyle/>
          <a:p>
            <a:r>
              <a:rPr lang="en-US" sz="3200" dirty="0">
                <a:solidFill>
                  <a:schemeClr val="bg1"/>
                </a:solidFill>
              </a:rPr>
              <a:t>Generate timely alerts and notifications to security teams or individuals when a phishing domain is detected, allowing for swift action and incident response. </a:t>
            </a:r>
            <a:endParaRPr lang="en-IN" sz="3200" dirty="0">
              <a:solidFill>
                <a:schemeClr val="bg1"/>
              </a:solidFill>
            </a:endParaRPr>
          </a:p>
        </p:txBody>
      </p:sp>
    </p:spTree>
    <p:extLst>
      <p:ext uri="{BB962C8B-B14F-4D97-AF65-F5344CB8AC3E}">
        <p14:creationId xmlns:p14="http://schemas.microsoft.com/office/powerpoint/2010/main" val="8485943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pic>
        <p:nvPicPr>
          <p:cNvPr id="50" name="Picture 49">
            <a:extLst>
              <a:ext uri="{FF2B5EF4-FFF2-40B4-BE49-F238E27FC236}">
                <a16:creationId xmlns:a16="http://schemas.microsoft.com/office/drawing/2014/main" id="{80A510F5-D9A9-B58A-6AB9-239E164A8457}"/>
              </a:ext>
            </a:extLst>
          </p:cNvPr>
          <p:cNvPicPr>
            <a:picLocks noChangeAspect="1"/>
          </p:cNvPicPr>
          <p:nvPr/>
        </p:nvPicPr>
        <p:blipFill>
          <a:blip r:embed="rId2">
            <a:extLst>
              <a:ext uri="{28A0092B-C50C-407E-A947-70E740481C1C}">
                <a14:useLocalDpi xmlns:a14="http://schemas.microsoft.com/office/drawing/2010/main" val="0"/>
              </a:ext>
            </a:extLst>
          </a:blip>
          <a:srcRect t="10925" r="47236"/>
          <a:stretch>
            <a:fillRect/>
          </a:stretch>
        </p:blipFill>
        <p:spPr>
          <a:xfrm>
            <a:off x="1793781" y="4294052"/>
            <a:ext cx="1231321" cy="1747780"/>
          </a:xfrm>
          <a:custGeom>
            <a:avLst/>
            <a:gdLst>
              <a:gd name="connsiteX0" fmla="*/ 257373 w 1231321"/>
              <a:gd name="connsiteY0" fmla="*/ 0 h 1747780"/>
              <a:gd name="connsiteX1" fmla="*/ 1231321 w 1231321"/>
              <a:gd name="connsiteY1" fmla="*/ 222297 h 1747780"/>
              <a:gd name="connsiteX2" fmla="*/ 225737 w 1231321"/>
              <a:gd name="connsiteY2" fmla="*/ 1641408 h 1747780"/>
              <a:gd name="connsiteX3" fmla="*/ 33522 w 1231321"/>
              <a:gd name="connsiteY3" fmla="*/ 1747780 h 1747780"/>
              <a:gd name="connsiteX4" fmla="*/ 0 w 1231321"/>
              <a:gd name="connsiteY4" fmla="*/ 1747780 h 1747780"/>
              <a:gd name="connsiteX5" fmla="*/ 0 w 1231321"/>
              <a:gd name="connsiteY5" fmla="*/ 483908 h 1747780"/>
              <a:gd name="connsiteX6" fmla="*/ 135336 w 1231321"/>
              <a:gd name="connsiteY6" fmla="*/ 299814 h 1747780"/>
              <a:gd name="connsiteX7" fmla="*/ 232724 w 1231321"/>
              <a:gd name="connsiteY7" fmla="*/ 88054 h 1747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31321" h="1747780">
                <a:moveTo>
                  <a:pt x="257373" y="0"/>
                </a:moveTo>
                <a:lnTo>
                  <a:pt x="1231321" y="222297"/>
                </a:lnTo>
                <a:cubicBezTo>
                  <a:pt x="1096469" y="813123"/>
                  <a:pt x="732626" y="1322085"/>
                  <a:pt x="225737" y="1641408"/>
                </a:cubicBezTo>
                <a:lnTo>
                  <a:pt x="33522" y="1747780"/>
                </a:lnTo>
                <a:lnTo>
                  <a:pt x="0" y="1747780"/>
                </a:lnTo>
                <a:lnTo>
                  <a:pt x="0" y="483908"/>
                </a:lnTo>
                <a:lnTo>
                  <a:pt x="135336" y="299814"/>
                </a:lnTo>
                <a:cubicBezTo>
                  <a:pt x="174927" y="232872"/>
                  <a:pt x="207677" y="162022"/>
                  <a:pt x="232724" y="88054"/>
                </a:cubicBezTo>
                <a:close/>
              </a:path>
            </a:pathLst>
          </a:custGeom>
        </p:spPr>
      </p:pic>
      <p:pic>
        <p:nvPicPr>
          <p:cNvPr id="49" name="Picture 48">
            <a:extLst>
              <a:ext uri="{FF2B5EF4-FFF2-40B4-BE49-F238E27FC236}">
                <a16:creationId xmlns:a16="http://schemas.microsoft.com/office/drawing/2014/main" id="{0D39C262-8D9A-5F0F-6A4A-AA6779586208}"/>
              </a:ext>
            </a:extLst>
          </p:cNvPr>
          <p:cNvPicPr>
            <a:picLocks noChangeAspect="1"/>
          </p:cNvPicPr>
          <p:nvPr/>
        </p:nvPicPr>
        <p:blipFill rotWithShape="1">
          <a:blip r:embed="rId3">
            <a:extLst>
              <a:ext uri="{28A0092B-C50C-407E-A947-70E740481C1C}">
                <a14:useLocalDpi xmlns:a14="http://schemas.microsoft.com/office/drawing/2010/main" val="0"/>
              </a:ext>
            </a:extLst>
          </a:blip>
          <a:srcRect t="-1" b="-9865"/>
          <a:stretch/>
        </p:blipFill>
        <p:spPr>
          <a:xfrm>
            <a:off x="1833075" y="2563949"/>
            <a:ext cx="2443650" cy="1442546"/>
          </a:xfrm>
          <a:custGeom>
            <a:avLst/>
            <a:gdLst>
              <a:gd name="connsiteX0" fmla="*/ 163855 w 1627387"/>
              <a:gd name="connsiteY0" fmla="*/ 0 h 926383"/>
              <a:gd name="connsiteX1" fmla="*/ 1463544 w 1627387"/>
              <a:gd name="connsiteY1" fmla="*/ 0 h 926383"/>
              <a:gd name="connsiteX2" fmla="*/ 1627387 w 1627387"/>
              <a:gd name="connsiteY2" fmla="*/ 340246 h 926383"/>
              <a:gd name="connsiteX3" fmla="*/ 1627387 w 1627387"/>
              <a:gd name="connsiteY3" fmla="*/ 772873 h 926383"/>
              <a:gd name="connsiteX4" fmla="*/ 1562702 w 1627387"/>
              <a:gd name="connsiteY4" fmla="*/ 799623 h 926383"/>
              <a:gd name="connsiteX5" fmla="*/ 64686 w 1627387"/>
              <a:gd name="connsiteY5" fmla="*/ 799605 h 926383"/>
              <a:gd name="connsiteX6" fmla="*/ 0 w 1627387"/>
              <a:gd name="connsiteY6" fmla="*/ 772854 h 926383"/>
              <a:gd name="connsiteX7" fmla="*/ 0 w 1627387"/>
              <a:gd name="connsiteY7" fmla="*/ 340248 h 926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27387" h="926383">
                <a:moveTo>
                  <a:pt x="163855" y="0"/>
                </a:moveTo>
                <a:lnTo>
                  <a:pt x="1463544" y="0"/>
                </a:lnTo>
                <a:lnTo>
                  <a:pt x="1627387" y="340246"/>
                </a:lnTo>
                <a:lnTo>
                  <a:pt x="1627387" y="772873"/>
                </a:lnTo>
                <a:lnTo>
                  <a:pt x="1562702" y="799623"/>
                </a:lnTo>
                <a:cubicBezTo>
                  <a:pt x="1077828" y="968643"/>
                  <a:pt x="549556" y="968636"/>
                  <a:pt x="64686" y="799605"/>
                </a:cubicBezTo>
                <a:lnTo>
                  <a:pt x="0" y="772854"/>
                </a:lnTo>
                <a:lnTo>
                  <a:pt x="0" y="340248"/>
                </a:lnTo>
                <a:close/>
              </a:path>
            </a:pathLst>
          </a:custGeom>
        </p:spPr>
      </p:pic>
      <p:pic>
        <p:nvPicPr>
          <p:cNvPr id="48" name="Picture 47">
            <a:extLst>
              <a:ext uri="{FF2B5EF4-FFF2-40B4-BE49-F238E27FC236}">
                <a16:creationId xmlns:a16="http://schemas.microsoft.com/office/drawing/2014/main" id="{A6B2ADDB-EB99-9250-C7A4-F8AFD4D01D68}"/>
              </a:ext>
            </a:extLst>
          </p:cNvPr>
          <p:cNvPicPr>
            <a:picLocks noChangeAspect="1"/>
          </p:cNvPicPr>
          <p:nvPr/>
        </p:nvPicPr>
        <p:blipFill rotWithShape="1">
          <a:blip r:embed="rId4">
            <a:extLst>
              <a:ext uri="{28A0092B-C50C-407E-A947-70E740481C1C}">
                <a14:useLocalDpi xmlns:a14="http://schemas.microsoft.com/office/drawing/2010/main" val="0"/>
              </a:ext>
            </a:extLst>
          </a:blip>
          <a:srcRect l="-9275" t="4174" r="-2"/>
          <a:stretch/>
        </p:blipFill>
        <p:spPr>
          <a:xfrm>
            <a:off x="-1800293" y="4006494"/>
            <a:ext cx="1471578" cy="1533411"/>
          </a:xfrm>
          <a:custGeom>
            <a:avLst/>
            <a:gdLst>
              <a:gd name="connsiteX0" fmla="*/ 959131 w 1471578"/>
              <a:gd name="connsiteY0" fmla="*/ 0 h 1533411"/>
              <a:gd name="connsiteX1" fmla="*/ 982834 w 1471578"/>
              <a:gd name="connsiteY1" fmla="*/ 84673 h 1533411"/>
              <a:gd name="connsiteX2" fmla="*/ 1392963 w 1471578"/>
              <a:gd name="connsiteY2" fmla="*/ 644845 h 1533411"/>
              <a:gd name="connsiteX3" fmla="*/ 1471578 w 1471578"/>
              <a:gd name="connsiteY3" fmla="*/ 698843 h 1533411"/>
              <a:gd name="connsiteX4" fmla="*/ 1471578 w 1471578"/>
              <a:gd name="connsiteY4" fmla="*/ 1264076 h 1533411"/>
              <a:gd name="connsiteX5" fmla="*/ 1341873 w 1471578"/>
              <a:gd name="connsiteY5" fmla="*/ 1533411 h 1533411"/>
              <a:gd name="connsiteX6" fmla="*/ 858544 w 1471578"/>
              <a:gd name="connsiteY6" fmla="*/ 1533411 h 1533411"/>
              <a:gd name="connsiteX7" fmla="*/ 797355 w 1471578"/>
              <a:gd name="connsiteY7" fmla="*/ 1489877 h 1533411"/>
              <a:gd name="connsiteX8" fmla="*/ 0 w 1471578"/>
              <a:gd name="connsiteY8" fmla="*/ 218915 h 1533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1578" h="1533411">
                <a:moveTo>
                  <a:pt x="959131" y="0"/>
                </a:moveTo>
                <a:lnTo>
                  <a:pt x="982834" y="84673"/>
                </a:lnTo>
                <a:cubicBezTo>
                  <a:pt x="1057975" y="306576"/>
                  <a:pt x="1202441" y="500424"/>
                  <a:pt x="1392963" y="644845"/>
                </a:cubicBezTo>
                <a:lnTo>
                  <a:pt x="1471578" y="698843"/>
                </a:lnTo>
                <a:lnTo>
                  <a:pt x="1471578" y="1264076"/>
                </a:lnTo>
                <a:lnTo>
                  <a:pt x="1341873" y="1533411"/>
                </a:lnTo>
                <a:lnTo>
                  <a:pt x="858544" y="1533411"/>
                </a:lnTo>
                <a:lnTo>
                  <a:pt x="797355" y="1489877"/>
                </a:lnTo>
                <a:cubicBezTo>
                  <a:pt x="399413" y="1171614"/>
                  <a:pt x="115587" y="725338"/>
                  <a:pt x="0" y="218915"/>
                </a:cubicBezTo>
                <a:close/>
              </a:path>
            </a:pathLst>
          </a:custGeom>
        </p:spPr>
      </p:pic>
      <p:pic>
        <p:nvPicPr>
          <p:cNvPr id="47" name="Picture 46">
            <a:extLst>
              <a:ext uri="{FF2B5EF4-FFF2-40B4-BE49-F238E27FC236}">
                <a16:creationId xmlns:a16="http://schemas.microsoft.com/office/drawing/2014/main" id="{18DE1E6D-8D5D-3358-A5C0-D484D6321D5E}"/>
              </a:ext>
            </a:extLst>
          </p:cNvPr>
          <p:cNvPicPr>
            <a:picLocks noChangeAspect="1"/>
          </p:cNvPicPr>
          <p:nvPr/>
        </p:nvPicPr>
        <p:blipFill rotWithShape="1">
          <a:blip r:embed="rId5">
            <a:extLst>
              <a:ext uri="{28A0092B-C50C-407E-A947-70E740481C1C}">
                <a14:useLocalDpi xmlns:a14="http://schemas.microsoft.com/office/drawing/2010/main" val="0"/>
              </a:ext>
            </a:extLst>
          </a:blip>
          <a:srcRect l="-9518" t="-41639" r="-1"/>
          <a:stretch/>
        </p:blipFill>
        <p:spPr>
          <a:xfrm>
            <a:off x="-1731441" y="2351165"/>
            <a:ext cx="851789" cy="1495457"/>
          </a:xfrm>
          <a:custGeom>
            <a:avLst/>
            <a:gdLst>
              <a:gd name="connsiteX0" fmla="*/ 342126 w 824239"/>
              <a:gd name="connsiteY0" fmla="*/ 0 h 1447088"/>
              <a:gd name="connsiteX1" fmla="*/ 772386 w 824239"/>
              <a:gd name="connsiteY1" fmla="*/ 0 h 1447088"/>
              <a:gd name="connsiteX2" fmla="*/ 824239 w 824239"/>
              <a:gd name="connsiteY2" fmla="*/ 41352 h 1447088"/>
              <a:gd name="connsiteX3" fmla="*/ 824239 w 824239"/>
              <a:gd name="connsiteY3" fmla="*/ 1447088 h 1447088"/>
              <a:gd name="connsiteX4" fmla="*/ 13786 w 824239"/>
              <a:gd name="connsiteY4" fmla="*/ 1447088 h 1447088"/>
              <a:gd name="connsiteX5" fmla="*/ 0 w 824239"/>
              <a:gd name="connsiteY5" fmla="*/ 1195843 h 1447088"/>
              <a:gd name="connsiteX6" fmla="*/ 224021 w 824239"/>
              <a:gd name="connsiteY6" fmla="*/ 214345 h 1447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4239" h="1447088">
                <a:moveTo>
                  <a:pt x="342126" y="0"/>
                </a:moveTo>
                <a:lnTo>
                  <a:pt x="772386" y="0"/>
                </a:lnTo>
                <a:lnTo>
                  <a:pt x="824239" y="41352"/>
                </a:lnTo>
                <a:lnTo>
                  <a:pt x="824239" y="1447088"/>
                </a:lnTo>
                <a:lnTo>
                  <a:pt x="13786" y="1447088"/>
                </a:lnTo>
                <a:lnTo>
                  <a:pt x="0" y="1195843"/>
                </a:lnTo>
                <a:cubicBezTo>
                  <a:pt x="477" y="856139"/>
                  <a:pt x="77059" y="520615"/>
                  <a:pt x="224021" y="214345"/>
                </a:cubicBezTo>
                <a:close/>
              </a:path>
            </a:pathLst>
          </a:custGeom>
        </p:spPr>
      </p:pic>
      <p:pic>
        <p:nvPicPr>
          <p:cNvPr id="46" name="Picture 45">
            <a:extLst>
              <a:ext uri="{FF2B5EF4-FFF2-40B4-BE49-F238E27FC236}">
                <a16:creationId xmlns:a16="http://schemas.microsoft.com/office/drawing/2014/main" id="{91C724B5-6ADB-54E4-8BDC-11FE5FD16B9F}"/>
              </a:ext>
            </a:extLst>
          </p:cNvPr>
          <p:cNvPicPr>
            <a:picLocks noChangeAspect="1"/>
          </p:cNvPicPr>
          <p:nvPr/>
        </p:nvPicPr>
        <p:blipFill rotWithShape="1">
          <a:blip r:embed="rId6">
            <a:extLst>
              <a:ext uri="{28A0092B-C50C-407E-A947-70E740481C1C}">
                <a14:useLocalDpi xmlns:a14="http://schemas.microsoft.com/office/drawing/2010/main" val="0"/>
              </a:ext>
            </a:extLst>
          </a:blip>
          <a:srcRect l="9321" t="15753" r="6825" b="5909"/>
          <a:stretch/>
        </p:blipFill>
        <p:spPr>
          <a:xfrm>
            <a:off x="-1477474" y="1261198"/>
            <a:ext cx="1779324" cy="1253572"/>
          </a:xfrm>
          <a:custGeom>
            <a:avLst/>
            <a:gdLst>
              <a:gd name="connsiteX0" fmla="*/ 1779324 w 1779324"/>
              <a:gd name="connsiteY0" fmla="*/ 0 h 1253572"/>
              <a:gd name="connsiteX1" fmla="*/ 1779324 w 1779324"/>
              <a:gd name="connsiteY1" fmla="*/ 1116062 h 1253572"/>
              <a:gd name="connsiteX2" fmla="*/ 1771442 w 1779324"/>
              <a:gd name="connsiteY2" fmla="*/ 1115696 h 1253572"/>
              <a:gd name="connsiteX3" fmla="*/ 1270922 w 1779324"/>
              <a:gd name="connsiteY3" fmla="*/ 1208513 h 1253572"/>
              <a:gd name="connsiteX4" fmla="*/ 1169087 w 1779324"/>
              <a:gd name="connsiteY4" fmla="*/ 1253572 h 1253572"/>
              <a:gd name="connsiteX5" fmla="*/ 497439 w 1779324"/>
              <a:gd name="connsiteY5" fmla="*/ 1253572 h 1253572"/>
              <a:gd name="connsiteX6" fmla="*/ 0 w 1779324"/>
              <a:gd name="connsiteY6" fmla="*/ 856878 h 1253572"/>
              <a:gd name="connsiteX7" fmla="*/ 1779324 w 1779324"/>
              <a:gd name="connsiteY7" fmla="*/ 0 h 1253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79324" h="1253572">
                <a:moveTo>
                  <a:pt x="1779324" y="0"/>
                </a:moveTo>
                <a:lnTo>
                  <a:pt x="1779324" y="1116062"/>
                </a:lnTo>
                <a:lnTo>
                  <a:pt x="1771442" y="1115696"/>
                </a:lnTo>
                <a:cubicBezTo>
                  <a:pt x="1593900" y="1115696"/>
                  <a:pt x="1424762" y="1148746"/>
                  <a:pt x="1270922" y="1208513"/>
                </a:cubicBezTo>
                <a:lnTo>
                  <a:pt x="1169087" y="1253572"/>
                </a:lnTo>
                <a:lnTo>
                  <a:pt x="497439" y="1253572"/>
                </a:lnTo>
                <a:lnTo>
                  <a:pt x="0" y="856878"/>
                </a:lnTo>
                <a:cubicBezTo>
                  <a:pt x="431825" y="315386"/>
                  <a:pt x="1086729" y="0"/>
                  <a:pt x="1779324" y="0"/>
                </a:cubicBezTo>
                <a:close/>
              </a:path>
            </a:pathLst>
          </a:custGeom>
        </p:spPr>
      </p:pic>
      <p:pic>
        <p:nvPicPr>
          <p:cNvPr id="41" name="Picture 40">
            <a:extLst>
              <a:ext uri="{FF2B5EF4-FFF2-40B4-BE49-F238E27FC236}">
                <a16:creationId xmlns:a16="http://schemas.microsoft.com/office/drawing/2014/main" id="{078CB402-BFED-7E25-5992-8014151CC14A}"/>
              </a:ext>
            </a:extLst>
          </p:cNvPr>
          <p:cNvPicPr>
            <a:picLocks noChangeAspect="1"/>
          </p:cNvPicPr>
          <p:nvPr/>
        </p:nvPicPr>
        <p:blipFill rotWithShape="1">
          <a:blip r:embed="rId7">
            <a:extLst>
              <a:ext uri="{28A0092B-C50C-407E-A947-70E740481C1C}">
                <a14:useLocalDpi xmlns:a14="http://schemas.microsoft.com/office/drawing/2010/main" val="0"/>
              </a:ext>
            </a:extLst>
          </a:blip>
          <a:srcRect l="2" r="-14270"/>
          <a:stretch/>
        </p:blipFill>
        <p:spPr>
          <a:xfrm>
            <a:off x="42643" y="4374912"/>
            <a:ext cx="1398061" cy="1836530"/>
          </a:xfrm>
          <a:custGeom>
            <a:avLst/>
            <a:gdLst>
              <a:gd name="connsiteX0" fmla="*/ 118740 w 1151026"/>
              <a:gd name="connsiteY0" fmla="*/ 0 h 1371600"/>
              <a:gd name="connsiteX1" fmla="*/ 923101 w 1151026"/>
              <a:gd name="connsiteY1" fmla="*/ 0 h 1371600"/>
              <a:gd name="connsiteX2" fmla="*/ 927004 w 1151026"/>
              <a:gd name="connsiteY2" fmla="*/ 7083 h 1371600"/>
              <a:gd name="connsiteX3" fmla="*/ 1137023 w 1151026"/>
              <a:gd name="connsiteY3" fmla="*/ 1243752 h 1371600"/>
              <a:gd name="connsiteX4" fmla="*/ 1115374 w 1151026"/>
              <a:gd name="connsiteY4" fmla="*/ 1371600 h 1371600"/>
              <a:gd name="connsiteX5" fmla="*/ 539546 w 1151026"/>
              <a:gd name="connsiteY5" fmla="*/ 1371600 h 1371600"/>
              <a:gd name="connsiteX6" fmla="*/ 119998 w 1151026"/>
              <a:gd name="connsiteY6" fmla="*/ 1275841 h 1371600"/>
              <a:gd name="connsiteX7" fmla="*/ 127035 w 1151026"/>
              <a:gd name="connsiteY7" fmla="*/ 1250705 h 1371600"/>
              <a:gd name="connsiteX8" fmla="*/ 153159 w 1151026"/>
              <a:gd name="connsiteY8" fmla="*/ 1012672 h 1371600"/>
              <a:gd name="connsiteX9" fmla="*/ 75133 w 1151026"/>
              <a:gd name="connsiteY9" fmla="*/ 606570 h 1371600"/>
              <a:gd name="connsiteX10" fmla="*/ 0 w 1151026"/>
              <a:gd name="connsiteY10" fmla="*/ 458644 h 1371600"/>
              <a:gd name="connsiteX11" fmla="*/ 0 w 1151026"/>
              <a:gd name="connsiteY11" fmla="*/ 94692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51026" h="1371600">
                <a:moveTo>
                  <a:pt x="118740" y="0"/>
                </a:moveTo>
                <a:lnTo>
                  <a:pt x="923101" y="0"/>
                </a:lnTo>
                <a:lnTo>
                  <a:pt x="927004" y="7083"/>
                </a:lnTo>
                <a:cubicBezTo>
                  <a:pt x="1110707" y="389921"/>
                  <a:pt x="1184439" y="818469"/>
                  <a:pt x="1137023" y="1243752"/>
                </a:cubicBezTo>
                <a:lnTo>
                  <a:pt x="1115374" y="1371600"/>
                </a:lnTo>
                <a:lnTo>
                  <a:pt x="539546" y="1371600"/>
                </a:lnTo>
                <a:lnTo>
                  <a:pt x="119998" y="1275841"/>
                </a:lnTo>
                <a:lnTo>
                  <a:pt x="127035" y="1250705"/>
                </a:lnTo>
                <a:cubicBezTo>
                  <a:pt x="144164" y="1173818"/>
                  <a:pt x="153159" y="1094210"/>
                  <a:pt x="153159" y="1012672"/>
                </a:cubicBezTo>
                <a:cubicBezTo>
                  <a:pt x="153159" y="869981"/>
                  <a:pt x="125611" y="733199"/>
                  <a:pt x="75133" y="606570"/>
                </a:cubicBezTo>
                <a:lnTo>
                  <a:pt x="0" y="458644"/>
                </a:lnTo>
                <a:lnTo>
                  <a:pt x="0" y="94692"/>
                </a:lnTo>
                <a:close/>
              </a:path>
            </a:pathLst>
          </a:custGeom>
        </p:spPr>
      </p:pic>
      <p:sp>
        <p:nvSpPr>
          <p:cNvPr id="45" name="Freeform: Shape 44">
            <a:extLst>
              <a:ext uri="{FF2B5EF4-FFF2-40B4-BE49-F238E27FC236}">
                <a16:creationId xmlns:a16="http://schemas.microsoft.com/office/drawing/2014/main" id="{953C7100-630F-A328-7B80-67EDF9530BEF}"/>
              </a:ext>
            </a:extLst>
          </p:cNvPr>
          <p:cNvSpPr/>
          <p:nvPr/>
        </p:nvSpPr>
        <p:spPr>
          <a:xfrm>
            <a:off x="555817" y="1261198"/>
            <a:ext cx="1581708" cy="1253572"/>
          </a:xfrm>
          <a:custGeom>
            <a:avLst/>
            <a:gdLst>
              <a:gd name="connsiteX0" fmla="*/ 0 w 1151026"/>
              <a:gd name="connsiteY0" fmla="*/ 0 h 1129342"/>
              <a:gd name="connsiteX1" fmla="*/ 27515 w 1151026"/>
              <a:gd name="connsiteY1" fmla="*/ 4711 h 1129342"/>
              <a:gd name="connsiteX2" fmla="*/ 1125327 w 1151026"/>
              <a:gd name="connsiteY2" fmla="*/ 611562 h 1129342"/>
              <a:gd name="connsiteX3" fmla="*/ 1151026 w 1151026"/>
              <a:gd name="connsiteY3" fmla="*/ 640288 h 1129342"/>
              <a:gd name="connsiteX4" fmla="*/ 1151026 w 1151026"/>
              <a:gd name="connsiteY4" fmla="*/ 920543 h 1129342"/>
              <a:gd name="connsiteX5" fmla="*/ 889201 w 1151026"/>
              <a:gd name="connsiteY5" fmla="*/ 1129342 h 1129342"/>
              <a:gd name="connsiteX6" fmla="*/ 0 w 1151026"/>
              <a:gd name="connsiteY6" fmla="*/ 1129342 h 1129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51026" h="1129342">
                <a:moveTo>
                  <a:pt x="0" y="0"/>
                </a:moveTo>
                <a:lnTo>
                  <a:pt x="27515" y="4711"/>
                </a:lnTo>
                <a:cubicBezTo>
                  <a:pt x="441366" y="99781"/>
                  <a:pt x="822391" y="309330"/>
                  <a:pt x="1125327" y="611562"/>
                </a:cubicBezTo>
                <a:lnTo>
                  <a:pt x="1151026" y="640288"/>
                </a:lnTo>
                <a:lnTo>
                  <a:pt x="1151026" y="920543"/>
                </a:lnTo>
                <a:lnTo>
                  <a:pt x="889201" y="1129342"/>
                </a:lnTo>
                <a:lnTo>
                  <a:pt x="0" y="1129342"/>
                </a:lnTo>
                <a:close/>
              </a:path>
            </a:pathLst>
          </a:custGeom>
          <a:blipFill>
            <a:blip r:embed="rId7"/>
            <a:stretch>
              <a:fillRect/>
            </a:stretch>
          </a:blip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370345" tIns="483023" rIns="1034102" bIns="3382011" numCol="1" spcCol="1270" anchor="ctr" anchorCtr="0">
            <a:noAutofit/>
          </a:bodyPr>
          <a:lstStyle/>
          <a:p>
            <a:pPr marL="0" lvl="0" indent="0" algn="ctr" defTabSz="1733550">
              <a:lnSpc>
                <a:spcPct val="90000"/>
              </a:lnSpc>
              <a:spcBef>
                <a:spcPct val="0"/>
              </a:spcBef>
              <a:spcAft>
                <a:spcPct val="35000"/>
              </a:spcAft>
              <a:buNone/>
            </a:pPr>
            <a:endParaRPr lang="en-IN" sz="3900" kern="1200" dirty="0"/>
          </a:p>
        </p:txBody>
      </p:sp>
      <p:sp>
        <p:nvSpPr>
          <p:cNvPr id="52" name="TextBox 51">
            <a:extLst>
              <a:ext uri="{FF2B5EF4-FFF2-40B4-BE49-F238E27FC236}">
                <a16:creationId xmlns:a16="http://schemas.microsoft.com/office/drawing/2014/main" id="{042F253A-116F-8D1C-2869-B24C0E0B1EA9}"/>
              </a:ext>
            </a:extLst>
          </p:cNvPr>
          <p:cNvSpPr txBox="1"/>
          <p:nvPr/>
        </p:nvSpPr>
        <p:spPr>
          <a:xfrm>
            <a:off x="0" y="3373014"/>
            <a:ext cx="2012245" cy="523220"/>
          </a:xfrm>
          <a:prstGeom prst="rect">
            <a:avLst/>
          </a:prstGeom>
          <a:noFill/>
        </p:spPr>
        <p:txBody>
          <a:bodyPr wrap="square" rtlCol="0">
            <a:spAutoFit/>
          </a:bodyPr>
          <a:lstStyle/>
          <a:p>
            <a:pPr algn="ctr"/>
            <a:r>
              <a:rPr lang="en-IN" sz="2800" dirty="0">
                <a:solidFill>
                  <a:schemeClr val="bg1"/>
                </a:solidFill>
                <a:latin typeface="Bernard MT Condensed" panose="02050806060905020404" pitchFamily="18" charset="0"/>
              </a:rPr>
              <a:t>objectives</a:t>
            </a:r>
          </a:p>
        </p:txBody>
      </p:sp>
      <p:sp>
        <p:nvSpPr>
          <p:cNvPr id="2" name="TextBox 1">
            <a:extLst>
              <a:ext uri="{FF2B5EF4-FFF2-40B4-BE49-F238E27FC236}">
                <a16:creationId xmlns:a16="http://schemas.microsoft.com/office/drawing/2014/main" id="{3736D294-0F4C-7A91-0DA8-BD9D2B75D54E}"/>
              </a:ext>
            </a:extLst>
          </p:cNvPr>
          <p:cNvSpPr txBox="1"/>
          <p:nvPr/>
        </p:nvSpPr>
        <p:spPr>
          <a:xfrm>
            <a:off x="3458120" y="744583"/>
            <a:ext cx="6529216" cy="646331"/>
          </a:xfrm>
          <a:prstGeom prst="rect">
            <a:avLst/>
          </a:prstGeom>
          <a:noFill/>
        </p:spPr>
        <p:txBody>
          <a:bodyPr wrap="square" rtlCol="0">
            <a:spAutoFit/>
          </a:bodyPr>
          <a:lstStyle/>
          <a:p>
            <a:r>
              <a:rPr lang="en-IN" sz="3600" dirty="0">
                <a:solidFill>
                  <a:schemeClr val="bg1"/>
                </a:solidFill>
              </a:rPr>
              <a:t>Multi Modal Analysis</a:t>
            </a:r>
          </a:p>
        </p:txBody>
      </p:sp>
      <p:sp>
        <p:nvSpPr>
          <p:cNvPr id="3" name="TextBox 2">
            <a:extLst>
              <a:ext uri="{FF2B5EF4-FFF2-40B4-BE49-F238E27FC236}">
                <a16:creationId xmlns:a16="http://schemas.microsoft.com/office/drawing/2014/main" id="{43D40C5F-32B7-E224-3F47-2619465776B1}"/>
              </a:ext>
            </a:extLst>
          </p:cNvPr>
          <p:cNvSpPr txBox="1"/>
          <p:nvPr/>
        </p:nvSpPr>
        <p:spPr>
          <a:xfrm>
            <a:off x="4568081" y="2563949"/>
            <a:ext cx="6466114" cy="3046988"/>
          </a:xfrm>
          <a:prstGeom prst="rect">
            <a:avLst/>
          </a:prstGeom>
          <a:noFill/>
        </p:spPr>
        <p:txBody>
          <a:bodyPr wrap="square" rtlCol="0">
            <a:spAutoFit/>
          </a:bodyPr>
          <a:lstStyle/>
          <a:p>
            <a:r>
              <a:rPr lang="en-US" sz="3200" dirty="0">
                <a:solidFill>
                  <a:schemeClr val="bg1"/>
                </a:solidFill>
              </a:rPr>
              <a:t>Integrate various techniques, including machine learning, natural language processing, behavioral analysis, and domain-related features, to provide a comprehensive assessment of domain authenticity</a:t>
            </a:r>
            <a:endParaRPr lang="en-IN" sz="3200" dirty="0">
              <a:solidFill>
                <a:schemeClr val="bg1"/>
              </a:solidFill>
            </a:endParaRPr>
          </a:p>
        </p:txBody>
      </p:sp>
    </p:spTree>
    <p:extLst>
      <p:ext uri="{BB962C8B-B14F-4D97-AF65-F5344CB8AC3E}">
        <p14:creationId xmlns:p14="http://schemas.microsoft.com/office/powerpoint/2010/main" val="17086911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alpha val="91000"/>
          </a:schemeClr>
        </a:solidFill>
        <a:effectLst/>
      </p:bgPr>
    </p:bg>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AB59E7F5-173C-EB2B-74DA-41514B9E72D9}"/>
              </a:ext>
            </a:extLst>
          </p:cNvPr>
          <p:cNvSpPr/>
          <p:nvPr/>
        </p:nvSpPr>
        <p:spPr>
          <a:xfrm>
            <a:off x="2226767" y="1178561"/>
            <a:ext cx="7738467" cy="4592320"/>
          </a:xfrm>
          <a:custGeom>
            <a:avLst/>
            <a:gdLst/>
            <a:ahLst/>
            <a:cxnLst/>
            <a:rect l="l" t="t" r="r" b="b"/>
            <a:pathLst>
              <a:path w="7738467" h="2359819">
                <a:moveTo>
                  <a:pt x="269677" y="1669852"/>
                </a:moveTo>
                <a:lnTo>
                  <a:pt x="269677" y="2146697"/>
                </a:lnTo>
                <a:lnTo>
                  <a:pt x="335756" y="2146697"/>
                </a:lnTo>
                <a:cubicBezTo>
                  <a:pt x="392113" y="2146697"/>
                  <a:pt x="432197" y="2140446"/>
                  <a:pt x="456010" y="2127945"/>
                </a:cubicBezTo>
                <a:cubicBezTo>
                  <a:pt x="479822" y="2115443"/>
                  <a:pt x="498475" y="2093615"/>
                  <a:pt x="511969" y="2062460"/>
                </a:cubicBezTo>
                <a:cubicBezTo>
                  <a:pt x="525463" y="2031306"/>
                  <a:pt x="532210" y="1980803"/>
                  <a:pt x="532210" y="1910953"/>
                </a:cubicBezTo>
                <a:cubicBezTo>
                  <a:pt x="532210" y="1818482"/>
                  <a:pt x="517128" y="1755180"/>
                  <a:pt x="486966" y="1721049"/>
                </a:cubicBezTo>
                <a:cubicBezTo>
                  <a:pt x="456803" y="1686917"/>
                  <a:pt x="406797" y="1669852"/>
                  <a:pt x="336947" y="1669852"/>
                </a:cubicBezTo>
                <a:close/>
                <a:moveTo>
                  <a:pt x="6299002" y="1661517"/>
                </a:moveTo>
                <a:cubicBezTo>
                  <a:pt x="6244630" y="1661517"/>
                  <a:pt x="6200973" y="1680766"/>
                  <a:pt x="6168033" y="1719263"/>
                </a:cubicBezTo>
                <a:cubicBezTo>
                  <a:pt x="6135092" y="1757760"/>
                  <a:pt x="6118622" y="1821458"/>
                  <a:pt x="6118622" y="1910358"/>
                </a:cubicBezTo>
                <a:cubicBezTo>
                  <a:pt x="6118622" y="1998464"/>
                  <a:pt x="6134993" y="2061766"/>
                  <a:pt x="6167735" y="2100263"/>
                </a:cubicBezTo>
                <a:cubicBezTo>
                  <a:pt x="6200477" y="2138760"/>
                  <a:pt x="6245026" y="2158008"/>
                  <a:pt x="6301383" y="2158008"/>
                </a:cubicBezTo>
                <a:cubicBezTo>
                  <a:pt x="6359326" y="2158008"/>
                  <a:pt x="6404174" y="2139156"/>
                  <a:pt x="6435923" y="2101453"/>
                </a:cubicBezTo>
                <a:cubicBezTo>
                  <a:pt x="6467673" y="2063750"/>
                  <a:pt x="6483548" y="1996083"/>
                  <a:pt x="6483548" y="1898452"/>
                </a:cubicBezTo>
                <a:cubicBezTo>
                  <a:pt x="6483548" y="1816299"/>
                  <a:pt x="6466979" y="1756271"/>
                  <a:pt x="6433840" y="1718370"/>
                </a:cubicBezTo>
                <a:cubicBezTo>
                  <a:pt x="6400701" y="1680468"/>
                  <a:pt x="6355754" y="1661517"/>
                  <a:pt x="6299002" y="1661517"/>
                </a:cubicBezTo>
                <a:close/>
                <a:moveTo>
                  <a:pt x="6903839" y="1472208"/>
                </a:moveTo>
                <a:lnTo>
                  <a:pt x="7155656" y="1472208"/>
                </a:lnTo>
                <a:lnTo>
                  <a:pt x="7484268" y="1955044"/>
                </a:lnTo>
                <a:lnTo>
                  <a:pt x="7484268" y="1472208"/>
                </a:lnTo>
                <a:lnTo>
                  <a:pt x="7738467" y="1472208"/>
                </a:lnTo>
                <a:lnTo>
                  <a:pt x="7738467" y="2344936"/>
                </a:lnTo>
                <a:lnTo>
                  <a:pt x="7484268" y="2344936"/>
                </a:lnTo>
                <a:lnTo>
                  <a:pt x="7157442" y="1865747"/>
                </a:lnTo>
                <a:lnTo>
                  <a:pt x="7157442" y="2344936"/>
                </a:lnTo>
                <a:lnTo>
                  <a:pt x="6903839" y="2344936"/>
                </a:lnTo>
                <a:close/>
                <a:moveTo>
                  <a:pt x="5417344" y="1472208"/>
                </a:moveTo>
                <a:lnTo>
                  <a:pt x="5687616" y="1472208"/>
                </a:lnTo>
                <a:lnTo>
                  <a:pt x="5687616" y="2344936"/>
                </a:lnTo>
                <a:lnTo>
                  <a:pt x="5417344" y="2344936"/>
                </a:lnTo>
                <a:close/>
                <a:moveTo>
                  <a:pt x="4469011" y="1472208"/>
                </a:moveTo>
                <a:lnTo>
                  <a:pt x="5288756" y="1472208"/>
                </a:lnTo>
                <a:lnTo>
                  <a:pt x="5288756" y="1687711"/>
                </a:lnTo>
                <a:lnTo>
                  <a:pt x="5013722" y="1687711"/>
                </a:lnTo>
                <a:lnTo>
                  <a:pt x="5013722" y="2344936"/>
                </a:lnTo>
                <a:lnTo>
                  <a:pt x="4744045" y="2344936"/>
                </a:lnTo>
                <a:lnTo>
                  <a:pt x="4744045" y="1687711"/>
                </a:lnTo>
                <a:lnTo>
                  <a:pt x="4469011" y="1687711"/>
                </a:lnTo>
                <a:close/>
                <a:moveTo>
                  <a:pt x="2700933" y="1472208"/>
                </a:moveTo>
                <a:lnTo>
                  <a:pt x="3423642" y="1472208"/>
                </a:lnTo>
                <a:lnTo>
                  <a:pt x="3423642" y="1658541"/>
                </a:lnTo>
                <a:lnTo>
                  <a:pt x="2971205" y="1658541"/>
                </a:lnTo>
                <a:lnTo>
                  <a:pt x="2971205" y="1797249"/>
                </a:lnTo>
                <a:lnTo>
                  <a:pt x="3390900" y="1797249"/>
                </a:lnTo>
                <a:lnTo>
                  <a:pt x="3390900" y="1975247"/>
                </a:lnTo>
                <a:lnTo>
                  <a:pt x="2971205" y="1975247"/>
                </a:lnTo>
                <a:lnTo>
                  <a:pt x="2971205" y="2147292"/>
                </a:lnTo>
                <a:lnTo>
                  <a:pt x="3436739" y="2147292"/>
                </a:lnTo>
                <a:lnTo>
                  <a:pt x="3436739" y="2344936"/>
                </a:lnTo>
                <a:lnTo>
                  <a:pt x="2700933" y="2344936"/>
                </a:lnTo>
                <a:close/>
                <a:moveTo>
                  <a:pt x="1763911" y="1472208"/>
                </a:moveTo>
                <a:lnTo>
                  <a:pt x="2583656" y="1472208"/>
                </a:lnTo>
                <a:lnTo>
                  <a:pt x="2583656" y="1687711"/>
                </a:lnTo>
                <a:lnTo>
                  <a:pt x="2308623" y="1687711"/>
                </a:lnTo>
                <a:lnTo>
                  <a:pt x="2308623" y="2344936"/>
                </a:lnTo>
                <a:lnTo>
                  <a:pt x="2038946" y="2344936"/>
                </a:lnTo>
                <a:lnTo>
                  <a:pt x="2038946" y="1687711"/>
                </a:lnTo>
                <a:lnTo>
                  <a:pt x="1763911" y="1687711"/>
                </a:lnTo>
                <a:close/>
                <a:moveTo>
                  <a:pt x="948333" y="1472208"/>
                </a:moveTo>
                <a:lnTo>
                  <a:pt x="1671043" y="1472208"/>
                </a:lnTo>
                <a:lnTo>
                  <a:pt x="1671043" y="1658541"/>
                </a:lnTo>
                <a:lnTo>
                  <a:pt x="1218605" y="1658541"/>
                </a:lnTo>
                <a:lnTo>
                  <a:pt x="1218605" y="1797249"/>
                </a:lnTo>
                <a:lnTo>
                  <a:pt x="1638300" y="1797249"/>
                </a:lnTo>
                <a:lnTo>
                  <a:pt x="1638300" y="1975247"/>
                </a:lnTo>
                <a:lnTo>
                  <a:pt x="1218605" y="1975247"/>
                </a:lnTo>
                <a:lnTo>
                  <a:pt x="1218605" y="2147292"/>
                </a:lnTo>
                <a:lnTo>
                  <a:pt x="1684139" y="2147292"/>
                </a:lnTo>
                <a:lnTo>
                  <a:pt x="1684139" y="2344936"/>
                </a:lnTo>
                <a:lnTo>
                  <a:pt x="948333" y="2344936"/>
                </a:lnTo>
                <a:close/>
                <a:moveTo>
                  <a:pt x="0" y="1472208"/>
                </a:moveTo>
                <a:lnTo>
                  <a:pt x="400645" y="1472208"/>
                </a:lnTo>
                <a:cubicBezTo>
                  <a:pt x="479624" y="1472208"/>
                  <a:pt x="543422" y="1482924"/>
                  <a:pt x="592038" y="1504355"/>
                </a:cubicBezTo>
                <a:cubicBezTo>
                  <a:pt x="640656" y="1525786"/>
                  <a:pt x="680839" y="1556544"/>
                  <a:pt x="712590" y="1596628"/>
                </a:cubicBezTo>
                <a:cubicBezTo>
                  <a:pt x="744339" y="1636713"/>
                  <a:pt x="767358" y="1683345"/>
                  <a:pt x="781645" y="1736527"/>
                </a:cubicBezTo>
                <a:cubicBezTo>
                  <a:pt x="795933" y="1789708"/>
                  <a:pt x="803077" y="1846064"/>
                  <a:pt x="803077" y="1905596"/>
                </a:cubicBezTo>
                <a:cubicBezTo>
                  <a:pt x="803077" y="1998861"/>
                  <a:pt x="792460" y="2071192"/>
                  <a:pt x="771228" y="2122587"/>
                </a:cubicBezTo>
                <a:cubicBezTo>
                  <a:pt x="749995" y="2173982"/>
                  <a:pt x="720527" y="2217043"/>
                  <a:pt x="682824" y="2251770"/>
                </a:cubicBezTo>
                <a:cubicBezTo>
                  <a:pt x="645121" y="2286496"/>
                  <a:pt x="604639" y="2309614"/>
                  <a:pt x="561380" y="2321124"/>
                </a:cubicBezTo>
                <a:cubicBezTo>
                  <a:pt x="502246" y="2336999"/>
                  <a:pt x="448667" y="2344936"/>
                  <a:pt x="400645" y="2344936"/>
                </a:cubicBezTo>
                <a:lnTo>
                  <a:pt x="0" y="2344936"/>
                </a:lnTo>
                <a:close/>
                <a:moveTo>
                  <a:pt x="6299597" y="1457325"/>
                </a:moveTo>
                <a:cubicBezTo>
                  <a:pt x="6444853" y="1457325"/>
                  <a:pt x="6556772" y="1496318"/>
                  <a:pt x="6635353" y="1574304"/>
                </a:cubicBezTo>
                <a:cubicBezTo>
                  <a:pt x="6713934" y="1652290"/>
                  <a:pt x="6753225" y="1761530"/>
                  <a:pt x="6753225" y="1902024"/>
                </a:cubicBezTo>
                <a:cubicBezTo>
                  <a:pt x="6753225" y="2004020"/>
                  <a:pt x="6736060" y="2087662"/>
                  <a:pt x="6701730" y="2152948"/>
                </a:cubicBezTo>
                <a:cubicBezTo>
                  <a:pt x="6667401" y="2218234"/>
                  <a:pt x="6617791" y="2269034"/>
                  <a:pt x="6552902" y="2305348"/>
                </a:cubicBezTo>
                <a:cubicBezTo>
                  <a:pt x="6488013" y="2341662"/>
                  <a:pt x="6407150" y="2359819"/>
                  <a:pt x="6310312" y="2359819"/>
                </a:cubicBezTo>
                <a:cubicBezTo>
                  <a:pt x="6211888" y="2359819"/>
                  <a:pt x="6130429" y="2344142"/>
                  <a:pt x="6065937" y="2312789"/>
                </a:cubicBezTo>
                <a:cubicBezTo>
                  <a:pt x="6001445" y="2281436"/>
                  <a:pt x="5949156" y="2231827"/>
                  <a:pt x="5909072" y="2163961"/>
                </a:cubicBezTo>
                <a:cubicBezTo>
                  <a:pt x="5868988" y="2096096"/>
                  <a:pt x="5848945" y="2011164"/>
                  <a:pt x="5848945" y="1909167"/>
                </a:cubicBezTo>
                <a:cubicBezTo>
                  <a:pt x="5848945" y="1766689"/>
                  <a:pt x="5888633" y="1655763"/>
                  <a:pt x="5968008" y="1576388"/>
                </a:cubicBezTo>
                <a:cubicBezTo>
                  <a:pt x="6047383" y="1497013"/>
                  <a:pt x="6157912" y="1457325"/>
                  <a:pt x="6299597" y="1457325"/>
                </a:cubicBezTo>
                <a:close/>
                <a:moveTo>
                  <a:pt x="3987403" y="1457325"/>
                </a:moveTo>
                <a:cubicBezTo>
                  <a:pt x="4097338" y="1457325"/>
                  <a:pt x="4183757" y="1479550"/>
                  <a:pt x="4246662" y="1524000"/>
                </a:cubicBezTo>
                <a:cubicBezTo>
                  <a:pt x="4309567" y="1568450"/>
                  <a:pt x="4356299" y="1636713"/>
                  <a:pt x="4386858" y="1728788"/>
                </a:cubicBezTo>
                <a:lnTo>
                  <a:pt x="4148733" y="1781771"/>
                </a:lnTo>
                <a:cubicBezTo>
                  <a:pt x="4140398" y="1755180"/>
                  <a:pt x="4131668" y="1735733"/>
                  <a:pt x="4122539" y="1723430"/>
                </a:cubicBezTo>
                <a:cubicBezTo>
                  <a:pt x="4107458" y="1702792"/>
                  <a:pt x="4089003" y="1686917"/>
                  <a:pt x="4067175" y="1675805"/>
                </a:cubicBezTo>
                <a:cubicBezTo>
                  <a:pt x="4045347" y="1664692"/>
                  <a:pt x="4020939" y="1659136"/>
                  <a:pt x="3993952" y="1659136"/>
                </a:cubicBezTo>
                <a:cubicBezTo>
                  <a:pt x="3932833" y="1659136"/>
                  <a:pt x="3886002" y="1683715"/>
                  <a:pt x="3853458" y="1732871"/>
                </a:cubicBezTo>
                <a:cubicBezTo>
                  <a:pt x="3828852" y="1769340"/>
                  <a:pt x="3816549" y="1826617"/>
                  <a:pt x="3816549" y="1904703"/>
                </a:cubicBezTo>
                <a:cubicBezTo>
                  <a:pt x="3816549" y="2001428"/>
                  <a:pt x="3831233" y="2067728"/>
                  <a:pt x="3860602" y="2103602"/>
                </a:cubicBezTo>
                <a:cubicBezTo>
                  <a:pt x="3889971" y="2139476"/>
                  <a:pt x="3931245" y="2157413"/>
                  <a:pt x="3984427" y="2157413"/>
                </a:cubicBezTo>
                <a:cubicBezTo>
                  <a:pt x="4036020" y="2157413"/>
                  <a:pt x="4075013" y="2142927"/>
                  <a:pt x="4101405" y="2113955"/>
                </a:cubicBezTo>
                <a:cubicBezTo>
                  <a:pt x="4127798" y="2084983"/>
                  <a:pt x="4146947" y="2042914"/>
                  <a:pt x="4158853" y="1987749"/>
                </a:cubicBezTo>
                <a:lnTo>
                  <a:pt x="4395192" y="2059186"/>
                </a:lnTo>
                <a:cubicBezTo>
                  <a:pt x="4379318" y="2125464"/>
                  <a:pt x="4354314" y="2180828"/>
                  <a:pt x="4320183" y="2225278"/>
                </a:cubicBezTo>
                <a:cubicBezTo>
                  <a:pt x="4286052" y="2269728"/>
                  <a:pt x="4243685" y="2303264"/>
                  <a:pt x="4193084" y="2325886"/>
                </a:cubicBezTo>
                <a:cubicBezTo>
                  <a:pt x="4142482" y="2348508"/>
                  <a:pt x="4078089" y="2359819"/>
                  <a:pt x="3999905" y="2359819"/>
                </a:cubicBezTo>
                <a:cubicBezTo>
                  <a:pt x="3905052" y="2359819"/>
                  <a:pt x="3827562" y="2346037"/>
                  <a:pt x="3767436" y="2318473"/>
                </a:cubicBezTo>
                <a:cubicBezTo>
                  <a:pt x="3707309" y="2290908"/>
                  <a:pt x="3655417" y="2242423"/>
                  <a:pt x="3611761" y="2173016"/>
                </a:cubicBezTo>
                <a:cubicBezTo>
                  <a:pt x="3568105" y="2103610"/>
                  <a:pt x="3546277" y="2014767"/>
                  <a:pt x="3546277" y="1906488"/>
                </a:cubicBezTo>
                <a:cubicBezTo>
                  <a:pt x="3546277" y="1762125"/>
                  <a:pt x="3584674" y="1651174"/>
                  <a:pt x="3661469" y="1573634"/>
                </a:cubicBezTo>
                <a:cubicBezTo>
                  <a:pt x="3738265" y="1496095"/>
                  <a:pt x="3846909" y="1457325"/>
                  <a:pt x="3987403" y="1457325"/>
                </a:cubicBezTo>
                <a:close/>
                <a:moveTo>
                  <a:pt x="1037630" y="192286"/>
                </a:moveTo>
                <a:lnTo>
                  <a:pt x="1037630" y="386953"/>
                </a:lnTo>
                <a:lnTo>
                  <a:pt x="1103710" y="386953"/>
                </a:lnTo>
                <a:cubicBezTo>
                  <a:pt x="1155700" y="386953"/>
                  <a:pt x="1192213" y="377924"/>
                  <a:pt x="1213247" y="359867"/>
                </a:cubicBezTo>
                <a:cubicBezTo>
                  <a:pt x="1234281" y="341809"/>
                  <a:pt x="1244799" y="318691"/>
                  <a:pt x="1244799" y="290513"/>
                </a:cubicBezTo>
                <a:cubicBezTo>
                  <a:pt x="1244799" y="263128"/>
                  <a:pt x="1235671" y="239911"/>
                  <a:pt x="1217414" y="220861"/>
                </a:cubicBezTo>
                <a:cubicBezTo>
                  <a:pt x="1199158" y="201811"/>
                  <a:pt x="1164829" y="192286"/>
                  <a:pt x="1114425" y="192286"/>
                </a:cubicBezTo>
                <a:close/>
                <a:moveTo>
                  <a:pt x="5513189" y="14883"/>
                </a:moveTo>
                <a:lnTo>
                  <a:pt x="5765006" y="14883"/>
                </a:lnTo>
                <a:lnTo>
                  <a:pt x="6093619" y="497719"/>
                </a:lnTo>
                <a:lnTo>
                  <a:pt x="6093619" y="14883"/>
                </a:lnTo>
                <a:lnTo>
                  <a:pt x="6347817" y="14883"/>
                </a:lnTo>
                <a:lnTo>
                  <a:pt x="6347817" y="887611"/>
                </a:lnTo>
                <a:lnTo>
                  <a:pt x="6093619" y="887611"/>
                </a:lnTo>
                <a:lnTo>
                  <a:pt x="5766792" y="408422"/>
                </a:lnTo>
                <a:lnTo>
                  <a:pt x="5766792" y="887611"/>
                </a:lnTo>
                <a:lnTo>
                  <a:pt x="5513189" y="887611"/>
                </a:lnTo>
                <a:close/>
                <a:moveTo>
                  <a:pt x="5045869" y="14883"/>
                </a:moveTo>
                <a:lnTo>
                  <a:pt x="5316141" y="14883"/>
                </a:lnTo>
                <a:lnTo>
                  <a:pt x="5316141" y="887611"/>
                </a:lnTo>
                <a:lnTo>
                  <a:pt x="5045869" y="887611"/>
                </a:lnTo>
                <a:close/>
                <a:moveTo>
                  <a:pt x="4017169" y="14883"/>
                </a:moveTo>
                <a:lnTo>
                  <a:pt x="4286845" y="14883"/>
                </a:lnTo>
                <a:lnTo>
                  <a:pt x="4286845" y="320278"/>
                </a:lnTo>
                <a:lnTo>
                  <a:pt x="4581525" y="320278"/>
                </a:lnTo>
                <a:lnTo>
                  <a:pt x="4581525" y="14883"/>
                </a:lnTo>
                <a:lnTo>
                  <a:pt x="4852392" y="14883"/>
                </a:lnTo>
                <a:lnTo>
                  <a:pt x="4852392" y="887611"/>
                </a:lnTo>
                <a:lnTo>
                  <a:pt x="4581525" y="887611"/>
                </a:lnTo>
                <a:lnTo>
                  <a:pt x="4581525" y="534591"/>
                </a:lnTo>
                <a:lnTo>
                  <a:pt x="4286845" y="534591"/>
                </a:lnTo>
                <a:lnTo>
                  <a:pt x="4286845" y="887611"/>
                </a:lnTo>
                <a:lnTo>
                  <a:pt x="4017169" y="887611"/>
                </a:lnTo>
                <a:close/>
                <a:moveTo>
                  <a:pt x="2674144" y="14883"/>
                </a:moveTo>
                <a:lnTo>
                  <a:pt x="2944416" y="14883"/>
                </a:lnTo>
                <a:lnTo>
                  <a:pt x="2944416" y="887611"/>
                </a:lnTo>
                <a:lnTo>
                  <a:pt x="2674144" y="887611"/>
                </a:lnTo>
                <a:close/>
                <a:moveTo>
                  <a:pt x="1645444" y="14883"/>
                </a:moveTo>
                <a:lnTo>
                  <a:pt x="1915121" y="14883"/>
                </a:lnTo>
                <a:lnTo>
                  <a:pt x="1915121" y="320278"/>
                </a:lnTo>
                <a:lnTo>
                  <a:pt x="2209800" y="320278"/>
                </a:lnTo>
                <a:lnTo>
                  <a:pt x="2209800" y="14883"/>
                </a:lnTo>
                <a:lnTo>
                  <a:pt x="2480667" y="14883"/>
                </a:lnTo>
                <a:lnTo>
                  <a:pt x="2480667" y="887611"/>
                </a:lnTo>
                <a:lnTo>
                  <a:pt x="2209800" y="887611"/>
                </a:lnTo>
                <a:lnTo>
                  <a:pt x="2209800" y="534591"/>
                </a:lnTo>
                <a:lnTo>
                  <a:pt x="1915121" y="534591"/>
                </a:lnTo>
                <a:lnTo>
                  <a:pt x="1915121" y="887611"/>
                </a:lnTo>
                <a:lnTo>
                  <a:pt x="1645444" y="887611"/>
                </a:lnTo>
                <a:close/>
                <a:moveTo>
                  <a:pt x="766763" y="14883"/>
                </a:moveTo>
                <a:lnTo>
                  <a:pt x="1215033" y="14883"/>
                </a:lnTo>
                <a:cubicBezTo>
                  <a:pt x="1312664" y="14883"/>
                  <a:pt x="1385788" y="38100"/>
                  <a:pt x="1434406" y="84535"/>
                </a:cubicBezTo>
                <a:cubicBezTo>
                  <a:pt x="1483023" y="130969"/>
                  <a:pt x="1507331" y="197049"/>
                  <a:pt x="1507331" y="282774"/>
                </a:cubicBezTo>
                <a:cubicBezTo>
                  <a:pt x="1507331" y="370880"/>
                  <a:pt x="1480840" y="439738"/>
                  <a:pt x="1427858" y="489347"/>
                </a:cubicBezTo>
                <a:cubicBezTo>
                  <a:pt x="1374874" y="538956"/>
                  <a:pt x="1294011" y="563761"/>
                  <a:pt x="1185267" y="563761"/>
                </a:cubicBezTo>
                <a:lnTo>
                  <a:pt x="1037630" y="563761"/>
                </a:lnTo>
                <a:lnTo>
                  <a:pt x="1037630" y="887611"/>
                </a:lnTo>
                <a:lnTo>
                  <a:pt x="766763" y="887611"/>
                </a:lnTo>
                <a:close/>
                <a:moveTo>
                  <a:pt x="6967537" y="0"/>
                </a:moveTo>
                <a:cubicBezTo>
                  <a:pt x="7063978" y="0"/>
                  <a:pt x="7136110" y="8731"/>
                  <a:pt x="7183933" y="26194"/>
                </a:cubicBezTo>
                <a:cubicBezTo>
                  <a:pt x="7231757" y="43657"/>
                  <a:pt x="7271444" y="70743"/>
                  <a:pt x="7302996" y="107454"/>
                </a:cubicBezTo>
                <a:cubicBezTo>
                  <a:pt x="7334547" y="144165"/>
                  <a:pt x="7358260" y="190699"/>
                  <a:pt x="7374136" y="247055"/>
                </a:cubicBezTo>
                <a:lnTo>
                  <a:pt x="7113984" y="293489"/>
                </a:lnTo>
                <a:cubicBezTo>
                  <a:pt x="7103269" y="260549"/>
                  <a:pt x="7085111" y="235347"/>
                  <a:pt x="7059513" y="217885"/>
                </a:cubicBezTo>
                <a:cubicBezTo>
                  <a:pt x="7033915" y="200422"/>
                  <a:pt x="7001272" y="191691"/>
                  <a:pt x="6961584" y="191691"/>
                </a:cubicBezTo>
                <a:cubicBezTo>
                  <a:pt x="6902450" y="191691"/>
                  <a:pt x="6855321" y="212229"/>
                  <a:pt x="6820197" y="253306"/>
                </a:cubicBezTo>
                <a:cubicBezTo>
                  <a:pt x="6785074" y="294382"/>
                  <a:pt x="6767512" y="359371"/>
                  <a:pt x="6767512" y="448271"/>
                </a:cubicBezTo>
                <a:cubicBezTo>
                  <a:pt x="6767512" y="542727"/>
                  <a:pt x="6785272" y="610196"/>
                  <a:pt x="6820793" y="650677"/>
                </a:cubicBezTo>
                <a:cubicBezTo>
                  <a:pt x="6856313" y="691158"/>
                  <a:pt x="6905823" y="711399"/>
                  <a:pt x="6969323" y="711399"/>
                </a:cubicBezTo>
                <a:cubicBezTo>
                  <a:pt x="6999486" y="711399"/>
                  <a:pt x="7028259" y="707033"/>
                  <a:pt x="7055643" y="698302"/>
                </a:cubicBezTo>
                <a:cubicBezTo>
                  <a:pt x="7083028" y="689571"/>
                  <a:pt x="7114381" y="674688"/>
                  <a:pt x="7149703" y="653653"/>
                </a:cubicBezTo>
                <a:lnTo>
                  <a:pt x="7149703" y="571500"/>
                </a:lnTo>
                <a:lnTo>
                  <a:pt x="6969323" y="571500"/>
                </a:lnTo>
                <a:lnTo>
                  <a:pt x="6969323" y="389930"/>
                </a:lnTo>
                <a:lnTo>
                  <a:pt x="7386042" y="389930"/>
                </a:lnTo>
                <a:lnTo>
                  <a:pt x="7386042" y="762000"/>
                </a:lnTo>
                <a:cubicBezTo>
                  <a:pt x="7306270" y="816372"/>
                  <a:pt x="7235725" y="853381"/>
                  <a:pt x="7174409" y="873026"/>
                </a:cubicBezTo>
                <a:cubicBezTo>
                  <a:pt x="7113091" y="892671"/>
                  <a:pt x="7040363" y="902494"/>
                  <a:pt x="6956227" y="902494"/>
                </a:cubicBezTo>
                <a:cubicBezTo>
                  <a:pt x="6852642" y="902494"/>
                  <a:pt x="6768207" y="884833"/>
                  <a:pt x="6702921" y="849511"/>
                </a:cubicBezTo>
                <a:cubicBezTo>
                  <a:pt x="6637635" y="814189"/>
                  <a:pt x="6587033" y="761603"/>
                  <a:pt x="6551116" y="691753"/>
                </a:cubicBezTo>
                <a:cubicBezTo>
                  <a:pt x="6515199" y="621903"/>
                  <a:pt x="6497241" y="541735"/>
                  <a:pt x="6497241" y="451247"/>
                </a:cubicBezTo>
                <a:cubicBezTo>
                  <a:pt x="6497241" y="355997"/>
                  <a:pt x="6516886" y="273149"/>
                  <a:pt x="6556177" y="202704"/>
                </a:cubicBezTo>
                <a:cubicBezTo>
                  <a:pt x="6595467" y="132259"/>
                  <a:pt x="6653014" y="78780"/>
                  <a:pt x="6728817" y="42267"/>
                </a:cubicBezTo>
                <a:cubicBezTo>
                  <a:pt x="6787951" y="14089"/>
                  <a:pt x="6867525" y="0"/>
                  <a:pt x="6967537" y="0"/>
                </a:cubicBezTo>
                <a:close/>
                <a:moveTo>
                  <a:pt x="3496270" y="0"/>
                </a:moveTo>
                <a:cubicBezTo>
                  <a:pt x="3607792" y="0"/>
                  <a:pt x="3692823" y="20737"/>
                  <a:pt x="3751362" y="62210"/>
                </a:cubicBezTo>
                <a:cubicBezTo>
                  <a:pt x="3809901" y="103684"/>
                  <a:pt x="3844727" y="169664"/>
                  <a:pt x="3855839" y="260152"/>
                </a:cubicBezTo>
                <a:lnTo>
                  <a:pt x="3601641" y="275035"/>
                </a:lnTo>
                <a:cubicBezTo>
                  <a:pt x="3594894" y="235744"/>
                  <a:pt x="3580706" y="207169"/>
                  <a:pt x="3559076" y="189310"/>
                </a:cubicBezTo>
                <a:cubicBezTo>
                  <a:pt x="3537446" y="171450"/>
                  <a:pt x="3507581" y="162521"/>
                  <a:pt x="3469481" y="162521"/>
                </a:cubicBezTo>
                <a:cubicBezTo>
                  <a:pt x="3438128" y="162521"/>
                  <a:pt x="3414514" y="169168"/>
                  <a:pt x="3398639" y="182463"/>
                </a:cubicBezTo>
                <a:cubicBezTo>
                  <a:pt x="3382764" y="195759"/>
                  <a:pt x="3374827" y="211931"/>
                  <a:pt x="3374827" y="230981"/>
                </a:cubicBezTo>
                <a:cubicBezTo>
                  <a:pt x="3374827" y="244872"/>
                  <a:pt x="3381375" y="257374"/>
                  <a:pt x="3394472" y="268486"/>
                </a:cubicBezTo>
                <a:cubicBezTo>
                  <a:pt x="3407172" y="279996"/>
                  <a:pt x="3437334" y="290711"/>
                  <a:pt x="3484959" y="300633"/>
                </a:cubicBezTo>
                <a:cubicBezTo>
                  <a:pt x="3602831" y="326033"/>
                  <a:pt x="3687267" y="351731"/>
                  <a:pt x="3738265" y="377726"/>
                </a:cubicBezTo>
                <a:cubicBezTo>
                  <a:pt x="3789263" y="403721"/>
                  <a:pt x="3826371" y="435967"/>
                  <a:pt x="3849588" y="474464"/>
                </a:cubicBezTo>
                <a:cubicBezTo>
                  <a:pt x="3872805" y="512961"/>
                  <a:pt x="3884414" y="556022"/>
                  <a:pt x="3884414" y="603647"/>
                </a:cubicBezTo>
                <a:cubicBezTo>
                  <a:pt x="3884414" y="659606"/>
                  <a:pt x="3868936" y="711200"/>
                  <a:pt x="3837980" y="758428"/>
                </a:cubicBezTo>
                <a:cubicBezTo>
                  <a:pt x="3807023" y="805656"/>
                  <a:pt x="3763764" y="841474"/>
                  <a:pt x="3708202" y="865882"/>
                </a:cubicBezTo>
                <a:cubicBezTo>
                  <a:pt x="3652639" y="890290"/>
                  <a:pt x="3582591" y="902494"/>
                  <a:pt x="3498056" y="902494"/>
                </a:cubicBezTo>
                <a:cubicBezTo>
                  <a:pt x="3349625" y="902494"/>
                  <a:pt x="3246834" y="873919"/>
                  <a:pt x="3189684" y="816769"/>
                </a:cubicBezTo>
                <a:cubicBezTo>
                  <a:pt x="3132534" y="759619"/>
                  <a:pt x="3100189" y="686991"/>
                  <a:pt x="3092648" y="598885"/>
                </a:cubicBezTo>
                <a:lnTo>
                  <a:pt x="3349228" y="582811"/>
                </a:lnTo>
                <a:cubicBezTo>
                  <a:pt x="3354784" y="624483"/>
                  <a:pt x="3366095" y="656233"/>
                  <a:pt x="3383161" y="678061"/>
                </a:cubicBezTo>
                <a:cubicBezTo>
                  <a:pt x="3410942" y="713383"/>
                  <a:pt x="3450630" y="731044"/>
                  <a:pt x="3502223" y="731044"/>
                </a:cubicBezTo>
                <a:cubicBezTo>
                  <a:pt x="3540720" y="731044"/>
                  <a:pt x="3570387" y="722015"/>
                  <a:pt x="3591223" y="703957"/>
                </a:cubicBezTo>
                <a:cubicBezTo>
                  <a:pt x="3612059" y="685899"/>
                  <a:pt x="3622477" y="664964"/>
                  <a:pt x="3622477" y="641152"/>
                </a:cubicBezTo>
                <a:cubicBezTo>
                  <a:pt x="3622477" y="618530"/>
                  <a:pt x="3612555" y="598289"/>
                  <a:pt x="3592711" y="580430"/>
                </a:cubicBezTo>
                <a:cubicBezTo>
                  <a:pt x="3572867" y="562571"/>
                  <a:pt x="3526830" y="545703"/>
                  <a:pt x="3454598" y="529828"/>
                </a:cubicBezTo>
                <a:cubicBezTo>
                  <a:pt x="3336330" y="503238"/>
                  <a:pt x="3251994" y="467916"/>
                  <a:pt x="3201591" y="423863"/>
                </a:cubicBezTo>
                <a:cubicBezTo>
                  <a:pt x="3150790" y="379810"/>
                  <a:pt x="3125391" y="323652"/>
                  <a:pt x="3125391" y="255389"/>
                </a:cubicBezTo>
                <a:cubicBezTo>
                  <a:pt x="3125391" y="210542"/>
                  <a:pt x="3138388" y="168176"/>
                  <a:pt x="3164384" y="128290"/>
                </a:cubicBezTo>
                <a:cubicBezTo>
                  <a:pt x="3190379" y="88404"/>
                  <a:pt x="3229471" y="57051"/>
                  <a:pt x="3281660" y="34231"/>
                </a:cubicBezTo>
                <a:cubicBezTo>
                  <a:pt x="3333849" y="11410"/>
                  <a:pt x="3405386" y="0"/>
                  <a:pt x="3496270" y="0"/>
                </a:cubicBezTo>
                <a:close/>
              </a:path>
            </a:pathLst>
          </a:custGeom>
          <a:blipFill>
            <a:blip r:embed="rId2"/>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Tree>
    <p:extLst>
      <p:ext uri="{BB962C8B-B14F-4D97-AF65-F5344CB8AC3E}">
        <p14:creationId xmlns:p14="http://schemas.microsoft.com/office/powerpoint/2010/main" val="17329850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pic>
        <p:nvPicPr>
          <p:cNvPr id="50" name="Picture 49">
            <a:extLst>
              <a:ext uri="{FF2B5EF4-FFF2-40B4-BE49-F238E27FC236}">
                <a16:creationId xmlns:a16="http://schemas.microsoft.com/office/drawing/2014/main" id="{80A510F5-D9A9-B58A-6AB9-239E164A8457}"/>
              </a:ext>
            </a:extLst>
          </p:cNvPr>
          <p:cNvPicPr>
            <a:picLocks noChangeAspect="1"/>
          </p:cNvPicPr>
          <p:nvPr/>
        </p:nvPicPr>
        <p:blipFill>
          <a:blip r:embed="rId2">
            <a:extLst>
              <a:ext uri="{28A0092B-C50C-407E-A947-70E740481C1C}">
                <a14:useLocalDpi xmlns:a14="http://schemas.microsoft.com/office/drawing/2010/main" val="0"/>
              </a:ext>
            </a:extLst>
          </a:blip>
          <a:srcRect t="10925" r="47236"/>
          <a:stretch>
            <a:fillRect/>
          </a:stretch>
        </p:blipFill>
        <p:spPr>
          <a:xfrm>
            <a:off x="1793781" y="4294052"/>
            <a:ext cx="1231321" cy="1747780"/>
          </a:xfrm>
          <a:custGeom>
            <a:avLst/>
            <a:gdLst>
              <a:gd name="connsiteX0" fmla="*/ 257373 w 1231321"/>
              <a:gd name="connsiteY0" fmla="*/ 0 h 1747780"/>
              <a:gd name="connsiteX1" fmla="*/ 1231321 w 1231321"/>
              <a:gd name="connsiteY1" fmla="*/ 222297 h 1747780"/>
              <a:gd name="connsiteX2" fmla="*/ 225737 w 1231321"/>
              <a:gd name="connsiteY2" fmla="*/ 1641408 h 1747780"/>
              <a:gd name="connsiteX3" fmla="*/ 33522 w 1231321"/>
              <a:gd name="connsiteY3" fmla="*/ 1747780 h 1747780"/>
              <a:gd name="connsiteX4" fmla="*/ 0 w 1231321"/>
              <a:gd name="connsiteY4" fmla="*/ 1747780 h 1747780"/>
              <a:gd name="connsiteX5" fmla="*/ 0 w 1231321"/>
              <a:gd name="connsiteY5" fmla="*/ 483908 h 1747780"/>
              <a:gd name="connsiteX6" fmla="*/ 135336 w 1231321"/>
              <a:gd name="connsiteY6" fmla="*/ 299814 h 1747780"/>
              <a:gd name="connsiteX7" fmla="*/ 232724 w 1231321"/>
              <a:gd name="connsiteY7" fmla="*/ 88054 h 1747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31321" h="1747780">
                <a:moveTo>
                  <a:pt x="257373" y="0"/>
                </a:moveTo>
                <a:lnTo>
                  <a:pt x="1231321" y="222297"/>
                </a:lnTo>
                <a:cubicBezTo>
                  <a:pt x="1096469" y="813123"/>
                  <a:pt x="732626" y="1322085"/>
                  <a:pt x="225737" y="1641408"/>
                </a:cubicBezTo>
                <a:lnTo>
                  <a:pt x="33522" y="1747780"/>
                </a:lnTo>
                <a:lnTo>
                  <a:pt x="0" y="1747780"/>
                </a:lnTo>
                <a:lnTo>
                  <a:pt x="0" y="483908"/>
                </a:lnTo>
                <a:lnTo>
                  <a:pt x="135336" y="299814"/>
                </a:lnTo>
                <a:cubicBezTo>
                  <a:pt x="174927" y="232872"/>
                  <a:pt x="207677" y="162022"/>
                  <a:pt x="232724" y="88054"/>
                </a:cubicBezTo>
                <a:close/>
              </a:path>
            </a:pathLst>
          </a:custGeom>
        </p:spPr>
      </p:pic>
      <p:pic>
        <p:nvPicPr>
          <p:cNvPr id="49" name="Picture 48">
            <a:extLst>
              <a:ext uri="{FF2B5EF4-FFF2-40B4-BE49-F238E27FC236}">
                <a16:creationId xmlns:a16="http://schemas.microsoft.com/office/drawing/2014/main" id="{0D39C262-8D9A-5F0F-6A4A-AA6779586208}"/>
              </a:ext>
            </a:extLst>
          </p:cNvPr>
          <p:cNvPicPr>
            <a:picLocks noChangeAspect="1"/>
          </p:cNvPicPr>
          <p:nvPr/>
        </p:nvPicPr>
        <p:blipFill rotWithShape="1">
          <a:blip r:embed="rId3">
            <a:extLst>
              <a:ext uri="{28A0092B-C50C-407E-A947-70E740481C1C}">
                <a14:useLocalDpi xmlns:a14="http://schemas.microsoft.com/office/drawing/2010/main" val="0"/>
              </a:ext>
            </a:extLst>
          </a:blip>
          <a:srcRect t="-1" b="-9865"/>
          <a:stretch/>
        </p:blipFill>
        <p:spPr>
          <a:xfrm>
            <a:off x="-178237" y="5386152"/>
            <a:ext cx="1627387" cy="926383"/>
          </a:xfrm>
          <a:custGeom>
            <a:avLst/>
            <a:gdLst>
              <a:gd name="connsiteX0" fmla="*/ 163855 w 1627387"/>
              <a:gd name="connsiteY0" fmla="*/ 0 h 926383"/>
              <a:gd name="connsiteX1" fmla="*/ 1463544 w 1627387"/>
              <a:gd name="connsiteY1" fmla="*/ 0 h 926383"/>
              <a:gd name="connsiteX2" fmla="*/ 1627387 w 1627387"/>
              <a:gd name="connsiteY2" fmla="*/ 340246 h 926383"/>
              <a:gd name="connsiteX3" fmla="*/ 1627387 w 1627387"/>
              <a:gd name="connsiteY3" fmla="*/ 772873 h 926383"/>
              <a:gd name="connsiteX4" fmla="*/ 1562702 w 1627387"/>
              <a:gd name="connsiteY4" fmla="*/ 799623 h 926383"/>
              <a:gd name="connsiteX5" fmla="*/ 64686 w 1627387"/>
              <a:gd name="connsiteY5" fmla="*/ 799605 h 926383"/>
              <a:gd name="connsiteX6" fmla="*/ 0 w 1627387"/>
              <a:gd name="connsiteY6" fmla="*/ 772854 h 926383"/>
              <a:gd name="connsiteX7" fmla="*/ 0 w 1627387"/>
              <a:gd name="connsiteY7" fmla="*/ 340248 h 926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27387" h="926383">
                <a:moveTo>
                  <a:pt x="163855" y="0"/>
                </a:moveTo>
                <a:lnTo>
                  <a:pt x="1463544" y="0"/>
                </a:lnTo>
                <a:lnTo>
                  <a:pt x="1627387" y="340246"/>
                </a:lnTo>
                <a:lnTo>
                  <a:pt x="1627387" y="772873"/>
                </a:lnTo>
                <a:lnTo>
                  <a:pt x="1562702" y="799623"/>
                </a:lnTo>
                <a:cubicBezTo>
                  <a:pt x="1077828" y="968643"/>
                  <a:pt x="549556" y="968636"/>
                  <a:pt x="64686" y="799605"/>
                </a:cubicBezTo>
                <a:lnTo>
                  <a:pt x="0" y="772854"/>
                </a:lnTo>
                <a:lnTo>
                  <a:pt x="0" y="340248"/>
                </a:lnTo>
                <a:close/>
              </a:path>
            </a:pathLst>
          </a:custGeom>
        </p:spPr>
      </p:pic>
      <p:pic>
        <p:nvPicPr>
          <p:cNvPr id="48" name="Picture 47">
            <a:extLst>
              <a:ext uri="{FF2B5EF4-FFF2-40B4-BE49-F238E27FC236}">
                <a16:creationId xmlns:a16="http://schemas.microsoft.com/office/drawing/2014/main" id="{A6B2ADDB-EB99-9250-C7A4-F8AFD4D01D68}"/>
              </a:ext>
            </a:extLst>
          </p:cNvPr>
          <p:cNvPicPr>
            <a:picLocks noChangeAspect="1"/>
          </p:cNvPicPr>
          <p:nvPr/>
        </p:nvPicPr>
        <p:blipFill rotWithShape="1">
          <a:blip r:embed="rId4">
            <a:extLst>
              <a:ext uri="{28A0092B-C50C-407E-A947-70E740481C1C}">
                <a14:useLocalDpi xmlns:a14="http://schemas.microsoft.com/office/drawing/2010/main" val="0"/>
              </a:ext>
            </a:extLst>
          </a:blip>
          <a:srcRect l="-9275" t="4174" r="-2"/>
          <a:stretch/>
        </p:blipFill>
        <p:spPr>
          <a:xfrm>
            <a:off x="-1800293" y="4006494"/>
            <a:ext cx="1471578" cy="1533411"/>
          </a:xfrm>
          <a:custGeom>
            <a:avLst/>
            <a:gdLst>
              <a:gd name="connsiteX0" fmla="*/ 959131 w 1471578"/>
              <a:gd name="connsiteY0" fmla="*/ 0 h 1533411"/>
              <a:gd name="connsiteX1" fmla="*/ 982834 w 1471578"/>
              <a:gd name="connsiteY1" fmla="*/ 84673 h 1533411"/>
              <a:gd name="connsiteX2" fmla="*/ 1392963 w 1471578"/>
              <a:gd name="connsiteY2" fmla="*/ 644845 h 1533411"/>
              <a:gd name="connsiteX3" fmla="*/ 1471578 w 1471578"/>
              <a:gd name="connsiteY3" fmla="*/ 698843 h 1533411"/>
              <a:gd name="connsiteX4" fmla="*/ 1471578 w 1471578"/>
              <a:gd name="connsiteY4" fmla="*/ 1264076 h 1533411"/>
              <a:gd name="connsiteX5" fmla="*/ 1341873 w 1471578"/>
              <a:gd name="connsiteY5" fmla="*/ 1533411 h 1533411"/>
              <a:gd name="connsiteX6" fmla="*/ 858544 w 1471578"/>
              <a:gd name="connsiteY6" fmla="*/ 1533411 h 1533411"/>
              <a:gd name="connsiteX7" fmla="*/ 797355 w 1471578"/>
              <a:gd name="connsiteY7" fmla="*/ 1489877 h 1533411"/>
              <a:gd name="connsiteX8" fmla="*/ 0 w 1471578"/>
              <a:gd name="connsiteY8" fmla="*/ 218915 h 1533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1578" h="1533411">
                <a:moveTo>
                  <a:pt x="959131" y="0"/>
                </a:moveTo>
                <a:lnTo>
                  <a:pt x="982834" y="84673"/>
                </a:lnTo>
                <a:cubicBezTo>
                  <a:pt x="1057975" y="306576"/>
                  <a:pt x="1202441" y="500424"/>
                  <a:pt x="1392963" y="644845"/>
                </a:cubicBezTo>
                <a:lnTo>
                  <a:pt x="1471578" y="698843"/>
                </a:lnTo>
                <a:lnTo>
                  <a:pt x="1471578" y="1264076"/>
                </a:lnTo>
                <a:lnTo>
                  <a:pt x="1341873" y="1533411"/>
                </a:lnTo>
                <a:lnTo>
                  <a:pt x="858544" y="1533411"/>
                </a:lnTo>
                <a:lnTo>
                  <a:pt x="797355" y="1489877"/>
                </a:lnTo>
                <a:cubicBezTo>
                  <a:pt x="399413" y="1171614"/>
                  <a:pt x="115587" y="725338"/>
                  <a:pt x="0" y="218915"/>
                </a:cubicBezTo>
                <a:close/>
              </a:path>
            </a:pathLst>
          </a:custGeom>
        </p:spPr>
      </p:pic>
      <p:pic>
        <p:nvPicPr>
          <p:cNvPr id="47" name="Picture 46">
            <a:extLst>
              <a:ext uri="{FF2B5EF4-FFF2-40B4-BE49-F238E27FC236}">
                <a16:creationId xmlns:a16="http://schemas.microsoft.com/office/drawing/2014/main" id="{18DE1E6D-8D5D-3358-A5C0-D484D6321D5E}"/>
              </a:ext>
            </a:extLst>
          </p:cNvPr>
          <p:cNvPicPr>
            <a:picLocks noChangeAspect="1"/>
          </p:cNvPicPr>
          <p:nvPr/>
        </p:nvPicPr>
        <p:blipFill rotWithShape="1">
          <a:blip r:embed="rId5">
            <a:extLst>
              <a:ext uri="{28A0092B-C50C-407E-A947-70E740481C1C}">
                <a14:useLocalDpi xmlns:a14="http://schemas.microsoft.com/office/drawing/2010/main" val="0"/>
              </a:ext>
            </a:extLst>
          </a:blip>
          <a:srcRect l="-9518" t="-41639" r="-1"/>
          <a:stretch/>
        </p:blipFill>
        <p:spPr>
          <a:xfrm>
            <a:off x="-1731441" y="2351165"/>
            <a:ext cx="851789" cy="1495457"/>
          </a:xfrm>
          <a:custGeom>
            <a:avLst/>
            <a:gdLst>
              <a:gd name="connsiteX0" fmla="*/ 342126 w 824239"/>
              <a:gd name="connsiteY0" fmla="*/ 0 h 1447088"/>
              <a:gd name="connsiteX1" fmla="*/ 772386 w 824239"/>
              <a:gd name="connsiteY1" fmla="*/ 0 h 1447088"/>
              <a:gd name="connsiteX2" fmla="*/ 824239 w 824239"/>
              <a:gd name="connsiteY2" fmla="*/ 41352 h 1447088"/>
              <a:gd name="connsiteX3" fmla="*/ 824239 w 824239"/>
              <a:gd name="connsiteY3" fmla="*/ 1447088 h 1447088"/>
              <a:gd name="connsiteX4" fmla="*/ 13786 w 824239"/>
              <a:gd name="connsiteY4" fmla="*/ 1447088 h 1447088"/>
              <a:gd name="connsiteX5" fmla="*/ 0 w 824239"/>
              <a:gd name="connsiteY5" fmla="*/ 1195843 h 1447088"/>
              <a:gd name="connsiteX6" fmla="*/ 224021 w 824239"/>
              <a:gd name="connsiteY6" fmla="*/ 214345 h 1447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4239" h="1447088">
                <a:moveTo>
                  <a:pt x="342126" y="0"/>
                </a:moveTo>
                <a:lnTo>
                  <a:pt x="772386" y="0"/>
                </a:lnTo>
                <a:lnTo>
                  <a:pt x="824239" y="41352"/>
                </a:lnTo>
                <a:lnTo>
                  <a:pt x="824239" y="1447088"/>
                </a:lnTo>
                <a:lnTo>
                  <a:pt x="13786" y="1447088"/>
                </a:lnTo>
                <a:lnTo>
                  <a:pt x="0" y="1195843"/>
                </a:lnTo>
                <a:cubicBezTo>
                  <a:pt x="477" y="856139"/>
                  <a:pt x="77059" y="520615"/>
                  <a:pt x="224021" y="214345"/>
                </a:cubicBezTo>
                <a:close/>
              </a:path>
            </a:pathLst>
          </a:custGeom>
        </p:spPr>
      </p:pic>
      <p:pic>
        <p:nvPicPr>
          <p:cNvPr id="46" name="Picture 45">
            <a:extLst>
              <a:ext uri="{FF2B5EF4-FFF2-40B4-BE49-F238E27FC236}">
                <a16:creationId xmlns:a16="http://schemas.microsoft.com/office/drawing/2014/main" id="{91C724B5-6ADB-54E4-8BDC-11FE5FD16B9F}"/>
              </a:ext>
            </a:extLst>
          </p:cNvPr>
          <p:cNvPicPr>
            <a:picLocks noChangeAspect="1"/>
          </p:cNvPicPr>
          <p:nvPr/>
        </p:nvPicPr>
        <p:blipFill rotWithShape="1">
          <a:blip r:embed="rId6">
            <a:extLst>
              <a:ext uri="{28A0092B-C50C-407E-A947-70E740481C1C}">
                <a14:useLocalDpi xmlns:a14="http://schemas.microsoft.com/office/drawing/2010/main" val="0"/>
              </a:ext>
            </a:extLst>
          </a:blip>
          <a:srcRect l="9321" t="15753" r="6825" b="5909"/>
          <a:stretch/>
        </p:blipFill>
        <p:spPr>
          <a:xfrm>
            <a:off x="1903075" y="2427514"/>
            <a:ext cx="1779324" cy="1253572"/>
          </a:xfrm>
          <a:custGeom>
            <a:avLst/>
            <a:gdLst>
              <a:gd name="connsiteX0" fmla="*/ 1779324 w 1779324"/>
              <a:gd name="connsiteY0" fmla="*/ 0 h 1253572"/>
              <a:gd name="connsiteX1" fmla="*/ 1779324 w 1779324"/>
              <a:gd name="connsiteY1" fmla="*/ 1116062 h 1253572"/>
              <a:gd name="connsiteX2" fmla="*/ 1771442 w 1779324"/>
              <a:gd name="connsiteY2" fmla="*/ 1115696 h 1253572"/>
              <a:gd name="connsiteX3" fmla="*/ 1270922 w 1779324"/>
              <a:gd name="connsiteY3" fmla="*/ 1208513 h 1253572"/>
              <a:gd name="connsiteX4" fmla="*/ 1169087 w 1779324"/>
              <a:gd name="connsiteY4" fmla="*/ 1253572 h 1253572"/>
              <a:gd name="connsiteX5" fmla="*/ 497439 w 1779324"/>
              <a:gd name="connsiteY5" fmla="*/ 1253572 h 1253572"/>
              <a:gd name="connsiteX6" fmla="*/ 0 w 1779324"/>
              <a:gd name="connsiteY6" fmla="*/ 856878 h 1253572"/>
              <a:gd name="connsiteX7" fmla="*/ 1779324 w 1779324"/>
              <a:gd name="connsiteY7" fmla="*/ 0 h 1253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79324" h="1253572">
                <a:moveTo>
                  <a:pt x="1779324" y="0"/>
                </a:moveTo>
                <a:lnTo>
                  <a:pt x="1779324" y="1116062"/>
                </a:lnTo>
                <a:lnTo>
                  <a:pt x="1771442" y="1115696"/>
                </a:lnTo>
                <a:cubicBezTo>
                  <a:pt x="1593900" y="1115696"/>
                  <a:pt x="1424762" y="1148746"/>
                  <a:pt x="1270922" y="1208513"/>
                </a:cubicBezTo>
                <a:lnTo>
                  <a:pt x="1169087" y="1253572"/>
                </a:lnTo>
                <a:lnTo>
                  <a:pt x="497439" y="1253572"/>
                </a:lnTo>
                <a:lnTo>
                  <a:pt x="0" y="856878"/>
                </a:lnTo>
                <a:cubicBezTo>
                  <a:pt x="431825" y="315386"/>
                  <a:pt x="1086729" y="0"/>
                  <a:pt x="1779324" y="0"/>
                </a:cubicBezTo>
                <a:close/>
              </a:path>
            </a:pathLst>
          </a:custGeom>
        </p:spPr>
      </p:pic>
      <p:pic>
        <p:nvPicPr>
          <p:cNvPr id="41" name="Picture 40">
            <a:extLst>
              <a:ext uri="{FF2B5EF4-FFF2-40B4-BE49-F238E27FC236}">
                <a16:creationId xmlns:a16="http://schemas.microsoft.com/office/drawing/2014/main" id="{078CB402-BFED-7E25-5992-8014151CC14A}"/>
              </a:ext>
            </a:extLst>
          </p:cNvPr>
          <p:cNvPicPr>
            <a:picLocks noChangeAspect="1"/>
          </p:cNvPicPr>
          <p:nvPr/>
        </p:nvPicPr>
        <p:blipFill rotWithShape="1">
          <a:blip r:embed="rId7">
            <a:extLst>
              <a:ext uri="{28A0092B-C50C-407E-A947-70E740481C1C}">
                <a14:useLocalDpi xmlns:a14="http://schemas.microsoft.com/office/drawing/2010/main" val="0"/>
              </a:ext>
            </a:extLst>
          </a:blip>
          <a:srcRect l="2" r="-14270"/>
          <a:stretch/>
        </p:blipFill>
        <p:spPr>
          <a:xfrm>
            <a:off x="-948250" y="1329181"/>
            <a:ext cx="1016848" cy="1335759"/>
          </a:xfrm>
          <a:custGeom>
            <a:avLst/>
            <a:gdLst>
              <a:gd name="connsiteX0" fmla="*/ 118740 w 1151026"/>
              <a:gd name="connsiteY0" fmla="*/ 0 h 1371600"/>
              <a:gd name="connsiteX1" fmla="*/ 923101 w 1151026"/>
              <a:gd name="connsiteY1" fmla="*/ 0 h 1371600"/>
              <a:gd name="connsiteX2" fmla="*/ 927004 w 1151026"/>
              <a:gd name="connsiteY2" fmla="*/ 7083 h 1371600"/>
              <a:gd name="connsiteX3" fmla="*/ 1137023 w 1151026"/>
              <a:gd name="connsiteY3" fmla="*/ 1243752 h 1371600"/>
              <a:gd name="connsiteX4" fmla="*/ 1115374 w 1151026"/>
              <a:gd name="connsiteY4" fmla="*/ 1371600 h 1371600"/>
              <a:gd name="connsiteX5" fmla="*/ 539546 w 1151026"/>
              <a:gd name="connsiteY5" fmla="*/ 1371600 h 1371600"/>
              <a:gd name="connsiteX6" fmla="*/ 119998 w 1151026"/>
              <a:gd name="connsiteY6" fmla="*/ 1275841 h 1371600"/>
              <a:gd name="connsiteX7" fmla="*/ 127035 w 1151026"/>
              <a:gd name="connsiteY7" fmla="*/ 1250705 h 1371600"/>
              <a:gd name="connsiteX8" fmla="*/ 153159 w 1151026"/>
              <a:gd name="connsiteY8" fmla="*/ 1012672 h 1371600"/>
              <a:gd name="connsiteX9" fmla="*/ 75133 w 1151026"/>
              <a:gd name="connsiteY9" fmla="*/ 606570 h 1371600"/>
              <a:gd name="connsiteX10" fmla="*/ 0 w 1151026"/>
              <a:gd name="connsiteY10" fmla="*/ 458644 h 1371600"/>
              <a:gd name="connsiteX11" fmla="*/ 0 w 1151026"/>
              <a:gd name="connsiteY11" fmla="*/ 94692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51026" h="1371600">
                <a:moveTo>
                  <a:pt x="118740" y="0"/>
                </a:moveTo>
                <a:lnTo>
                  <a:pt x="923101" y="0"/>
                </a:lnTo>
                <a:lnTo>
                  <a:pt x="927004" y="7083"/>
                </a:lnTo>
                <a:cubicBezTo>
                  <a:pt x="1110707" y="389921"/>
                  <a:pt x="1184439" y="818469"/>
                  <a:pt x="1137023" y="1243752"/>
                </a:cubicBezTo>
                <a:lnTo>
                  <a:pt x="1115374" y="1371600"/>
                </a:lnTo>
                <a:lnTo>
                  <a:pt x="539546" y="1371600"/>
                </a:lnTo>
                <a:lnTo>
                  <a:pt x="119998" y="1275841"/>
                </a:lnTo>
                <a:lnTo>
                  <a:pt x="127035" y="1250705"/>
                </a:lnTo>
                <a:cubicBezTo>
                  <a:pt x="144164" y="1173818"/>
                  <a:pt x="153159" y="1094210"/>
                  <a:pt x="153159" y="1012672"/>
                </a:cubicBezTo>
                <a:cubicBezTo>
                  <a:pt x="153159" y="869981"/>
                  <a:pt x="125611" y="733199"/>
                  <a:pt x="75133" y="606570"/>
                </a:cubicBezTo>
                <a:lnTo>
                  <a:pt x="0" y="458644"/>
                </a:lnTo>
                <a:lnTo>
                  <a:pt x="0" y="94692"/>
                </a:lnTo>
                <a:close/>
              </a:path>
            </a:pathLst>
          </a:custGeom>
        </p:spPr>
      </p:pic>
      <p:sp>
        <p:nvSpPr>
          <p:cNvPr id="45" name="Freeform: Shape 44">
            <a:extLst>
              <a:ext uri="{FF2B5EF4-FFF2-40B4-BE49-F238E27FC236}">
                <a16:creationId xmlns:a16="http://schemas.microsoft.com/office/drawing/2014/main" id="{953C7100-630F-A328-7B80-67EDF9530BEF}"/>
              </a:ext>
            </a:extLst>
          </p:cNvPr>
          <p:cNvSpPr/>
          <p:nvPr/>
        </p:nvSpPr>
        <p:spPr>
          <a:xfrm>
            <a:off x="635456" y="1385622"/>
            <a:ext cx="1581708" cy="1253572"/>
          </a:xfrm>
          <a:custGeom>
            <a:avLst/>
            <a:gdLst>
              <a:gd name="connsiteX0" fmla="*/ 0 w 1151026"/>
              <a:gd name="connsiteY0" fmla="*/ 0 h 1129342"/>
              <a:gd name="connsiteX1" fmla="*/ 27515 w 1151026"/>
              <a:gd name="connsiteY1" fmla="*/ 4711 h 1129342"/>
              <a:gd name="connsiteX2" fmla="*/ 1125327 w 1151026"/>
              <a:gd name="connsiteY2" fmla="*/ 611562 h 1129342"/>
              <a:gd name="connsiteX3" fmla="*/ 1151026 w 1151026"/>
              <a:gd name="connsiteY3" fmla="*/ 640288 h 1129342"/>
              <a:gd name="connsiteX4" fmla="*/ 1151026 w 1151026"/>
              <a:gd name="connsiteY4" fmla="*/ 920543 h 1129342"/>
              <a:gd name="connsiteX5" fmla="*/ 889201 w 1151026"/>
              <a:gd name="connsiteY5" fmla="*/ 1129342 h 1129342"/>
              <a:gd name="connsiteX6" fmla="*/ 0 w 1151026"/>
              <a:gd name="connsiteY6" fmla="*/ 1129342 h 1129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51026" h="1129342">
                <a:moveTo>
                  <a:pt x="0" y="0"/>
                </a:moveTo>
                <a:lnTo>
                  <a:pt x="27515" y="4711"/>
                </a:lnTo>
                <a:cubicBezTo>
                  <a:pt x="441366" y="99781"/>
                  <a:pt x="822391" y="309330"/>
                  <a:pt x="1125327" y="611562"/>
                </a:cubicBezTo>
                <a:lnTo>
                  <a:pt x="1151026" y="640288"/>
                </a:lnTo>
                <a:lnTo>
                  <a:pt x="1151026" y="920543"/>
                </a:lnTo>
                <a:lnTo>
                  <a:pt x="889201" y="1129342"/>
                </a:lnTo>
                <a:lnTo>
                  <a:pt x="0" y="1129342"/>
                </a:lnTo>
                <a:close/>
              </a:path>
            </a:pathLst>
          </a:custGeom>
          <a:blipFill>
            <a:blip r:embed="rId7"/>
            <a:stretch>
              <a:fillRect/>
            </a:stretch>
          </a:blip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370345" tIns="483023" rIns="1034102" bIns="3382011" numCol="1" spcCol="1270" anchor="ctr" anchorCtr="0">
            <a:noAutofit/>
          </a:bodyPr>
          <a:lstStyle/>
          <a:p>
            <a:pPr marL="0" lvl="0" indent="0" algn="ctr" defTabSz="1733550">
              <a:lnSpc>
                <a:spcPct val="90000"/>
              </a:lnSpc>
              <a:spcBef>
                <a:spcPct val="0"/>
              </a:spcBef>
              <a:spcAft>
                <a:spcPct val="35000"/>
              </a:spcAft>
              <a:buNone/>
            </a:pPr>
            <a:endParaRPr lang="en-IN" sz="3900" kern="1200" dirty="0"/>
          </a:p>
        </p:txBody>
      </p:sp>
      <p:sp>
        <p:nvSpPr>
          <p:cNvPr id="52" name="TextBox 51">
            <a:extLst>
              <a:ext uri="{FF2B5EF4-FFF2-40B4-BE49-F238E27FC236}">
                <a16:creationId xmlns:a16="http://schemas.microsoft.com/office/drawing/2014/main" id="{042F253A-116F-8D1C-2869-B24C0E0B1EA9}"/>
              </a:ext>
            </a:extLst>
          </p:cNvPr>
          <p:cNvSpPr txBox="1"/>
          <p:nvPr/>
        </p:nvSpPr>
        <p:spPr>
          <a:xfrm>
            <a:off x="0" y="3373014"/>
            <a:ext cx="2012245" cy="523220"/>
          </a:xfrm>
          <a:prstGeom prst="rect">
            <a:avLst/>
          </a:prstGeom>
          <a:noFill/>
        </p:spPr>
        <p:txBody>
          <a:bodyPr wrap="square" rtlCol="0">
            <a:spAutoFit/>
          </a:bodyPr>
          <a:lstStyle/>
          <a:p>
            <a:pPr algn="ctr"/>
            <a:r>
              <a:rPr lang="en-IN" sz="2800" dirty="0">
                <a:solidFill>
                  <a:schemeClr val="bg1"/>
                </a:solidFill>
                <a:latin typeface="Bernard MT Condensed" panose="02050806060905020404" pitchFamily="18" charset="0"/>
              </a:rPr>
              <a:t>objectives</a:t>
            </a:r>
          </a:p>
        </p:txBody>
      </p:sp>
      <p:sp>
        <p:nvSpPr>
          <p:cNvPr id="2" name="TextBox 1">
            <a:extLst>
              <a:ext uri="{FF2B5EF4-FFF2-40B4-BE49-F238E27FC236}">
                <a16:creationId xmlns:a16="http://schemas.microsoft.com/office/drawing/2014/main" id="{3736D294-0F4C-7A91-0DA8-BD9D2B75D54E}"/>
              </a:ext>
            </a:extLst>
          </p:cNvPr>
          <p:cNvSpPr txBox="1"/>
          <p:nvPr/>
        </p:nvSpPr>
        <p:spPr>
          <a:xfrm>
            <a:off x="3385493" y="682850"/>
            <a:ext cx="6529216" cy="646331"/>
          </a:xfrm>
          <a:prstGeom prst="rect">
            <a:avLst/>
          </a:prstGeom>
          <a:noFill/>
        </p:spPr>
        <p:txBody>
          <a:bodyPr wrap="square" rtlCol="0">
            <a:spAutoFit/>
          </a:bodyPr>
          <a:lstStyle/>
          <a:p>
            <a:r>
              <a:rPr lang="en-IN" sz="3600" dirty="0">
                <a:solidFill>
                  <a:schemeClr val="bg1"/>
                </a:solidFill>
              </a:rPr>
              <a:t>Cost Effective</a:t>
            </a:r>
          </a:p>
        </p:txBody>
      </p:sp>
      <p:sp>
        <p:nvSpPr>
          <p:cNvPr id="3" name="TextBox 2">
            <a:extLst>
              <a:ext uri="{FF2B5EF4-FFF2-40B4-BE49-F238E27FC236}">
                <a16:creationId xmlns:a16="http://schemas.microsoft.com/office/drawing/2014/main" id="{43D40C5F-32B7-E224-3F47-2619465776B1}"/>
              </a:ext>
            </a:extLst>
          </p:cNvPr>
          <p:cNvSpPr txBox="1"/>
          <p:nvPr/>
        </p:nvSpPr>
        <p:spPr>
          <a:xfrm>
            <a:off x="4467497" y="2650035"/>
            <a:ext cx="6466114" cy="2062103"/>
          </a:xfrm>
          <a:prstGeom prst="rect">
            <a:avLst/>
          </a:prstGeom>
          <a:noFill/>
        </p:spPr>
        <p:txBody>
          <a:bodyPr wrap="square" rtlCol="0">
            <a:spAutoFit/>
          </a:bodyPr>
          <a:lstStyle/>
          <a:p>
            <a:r>
              <a:rPr lang="en-US" sz="3200" dirty="0">
                <a:solidFill>
                  <a:schemeClr val="bg1"/>
                </a:solidFill>
              </a:rPr>
              <a:t> Design the system to be cost-effective, considering factors such as computational resources, data storage, and maintenance. </a:t>
            </a:r>
            <a:endParaRPr lang="en-IN" sz="3200" dirty="0">
              <a:solidFill>
                <a:schemeClr val="bg1"/>
              </a:solidFill>
            </a:endParaRPr>
          </a:p>
        </p:txBody>
      </p:sp>
    </p:spTree>
    <p:extLst>
      <p:ext uri="{BB962C8B-B14F-4D97-AF65-F5344CB8AC3E}">
        <p14:creationId xmlns:p14="http://schemas.microsoft.com/office/powerpoint/2010/main" val="3931085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90732BD3-658B-337B-8B80-58B78BDA3753}"/>
              </a:ext>
            </a:extLst>
          </p:cNvPr>
          <p:cNvGrpSpPr/>
          <p:nvPr/>
        </p:nvGrpSpPr>
        <p:grpSpPr>
          <a:xfrm>
            <a:off x="1871147" y="-2164370"/>
            <a:ext cx="1480458" cy="8483798"/>
            <a:chOff x="896982" y="-3285309"/>
            <a:chExt cx="1480458" cy="8483798"/>
          </a:xfrm>
        </p:grpSpPr>
        <p:sp>
          <p:nvSpPr>
            <p:cNvPr id="4" name="TextBox 3">
              <a:extLst>
                <a:ext uri="{FF2B5EF4-FFF2-40B4-BE49-F238E27FC236}">
                  <a16:creationId xmlns:a16="http://schemas.microsoft.com/office/drawing/2014/main" id="{B09B6A87-E187-2F09-7253-CA46BFE0BB4A}"/>
                </a:ext>
              </a:extLst>
            </p:cNvPr>
            <p:cNvSpPr txBox="1"/>
            <p:nvPr/>
          </p:nvSpPr>
          <p:spPr>
            <a:xfrm>
              <a:off x="896982" y="2551611"/>
              <a:ext cx="1480458" cy="2646878"/>
            </a:xfrm>
            <a:prstGeom prst="rect">
              <a:avLst/>
            </a:prstGeom>
            <a:noFill/>
          </p:spPr>
          <p:txBody>
            <a:bodyPr wrap="square" rtlCol="0">
              <a:spAutoFit/>
            </a:bodyPr>
            <a:lstStyle/>
            <a:p>
              <a:r>
                <a:rPr lang="en-US" sz="16600" dirty="0">
                  <a:ln>
                    <a:solidFill>
                      <a:schemeClr val="bg1"/>
                    </a:solidFill>
                  </a:ln>
                  <a:solidFill>
                    <a:schemeClr val="accent2">
                      <a:lumMod val="60000"/>
                      <a:lumOff val="40000"/>
                    </a:schemeClr>
                  </a:solidFill>
                  <a:effectLst>
                    <a:outerShdw blurRad="50800" dist="63500" dir="2700000" sx="107000" sy="107000" algn="tl" rotWithShape="0">
                      <a:prstClr val="black">
                        <a:alpha val="40000"/>
                      </a:prstClr>
                    </a:outerShdw>
                  </a:effectLst>
                  <a:latin typeface="Tw Cen MT Condensed Extra Bold" panose="020B0803020202020204" pitchFamily="34" charset="0"/>
                </a:rPr>
                <a:t>E</a:t>
              </a:r>
              <a:endParaRPr lang="en-IN" sz="16600" dirty="0">
                <a:ln>
                  <a:solidFill>
                    <a:schemeClr val="bg1"/>
                  </a:solidFill>
                </a:ln>
                <a:solidFill>
                  <a:schemeClr val="accent2">
                    <a:lumMod val="60000"/>
                    <a:lumOff val="40000"/>
                  </a:schemeClr>
                </a:solidFill>
                <a:effectLst>
                  <a:outerShdw blurRad="50800" dist="63500" dir="2700000" sx="107000" sy="107000" algn="tl" rotWithShape="0">
                    <a:prstClr val="black">
                      <a:alpha val="40000"/>
                    </a:prstClr>
                  </a:outerShdw>
                </a:effectLst>
                <a:latin typeface="Tw Cen MT Condensed Extra Bold" panose="020B0803020202020204" pitchFamily="34" charset="0"/>
              </a:endParaRPr>
            </a:p>
          </p:txBody>
        </p:sp>
        <p:sp>
          <p:nvSpPr>
            <p:cNvPr id="7" name="Oval 6">
              <a:extLst>
                <a:ext uri="{FF2B5EF4-FFF2-40B4-BE49-F238E27FC236}">
                  <a16:creationId xmlns:a16="http://schemas.microsoft.com/office/drawing/2014/main" id="{EC86A036-A05A-96F9-C1F6-1BF75AE203FC}"/>
                </a:ext>
              </a:extLst>
            </p:cNvPr>
            <p:cNvSpPr/>
            <p:nvPr/>
          </p:nvSpPr>
          <p:spPr>
            <a:xfrm>
              <a:off x="1441268" y="3263535"/>
              <a:ext cx="182880" cy="191589"/>
            </a:xfrm>
            <a:prstGeom prst="ellipse">
              <a:avLst/>
            </a:prstGeom>
            <a:solidFill>
              <a:schemeClr val="bg1"/>
            </a:solidFill>
            <a:ln>
              <a:noFill/>
            </a:ln>
            <a:effectLst>
              <a:innerShdw blurRad="63500" dist="50800" dir="16200000">
                <a:prstClr val="black">
                  <a:alpha val="50000"/>
                </a:prst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1" name="Straight Connector 10">
              <a:extLst>
                <a:ext uri="{FF2B5EF4-FFF2-40B4-BE49-F238E27FC236}">
                  <a16:creationId xmlns:a16="http://schemas.microsoft.com/office/drawing/2014/main" id="{C99AFD84-29C6-494C-3594-9ABAB4564AD5}"/>
                </a:ext>
              </a:extLst>
            </p:cNvPr>
            <p:cNvCxnSpPr/>
            <p:nvPr/>
          </p:nvCxnSpPr>
          <p:spPr>
            <a:xfrm>
              <a:off x="1463040" y="-3285309"/>
              <a:ext cx="69668" cy="657061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Freeform: Shape 11">
              <a:extLst>
                <a:ext uri="{FF2B5EF4-FFF2-40B4-BE49-F238E27FC236}">
                  <a16:creationId xmlns:a16="http://schemas.microsoft.com/office/drawing/2014/main" id="{0EC051C2-656E-E321-59DD-3227CA315D1B}"/>
                </a:ext>
              </a:extLst>
            </p:cNvPr>
            <p:cNvSpPr/>
            <p:nvPr/>
          </p:nvSpPr>
          <p:spPr>
            <a:xfrm>
              <a:off x="1502797" y="3036986"/>
              <a:ext cx="135172" cy="215097"/>
            </a:xfrm>
            <a:custGeom>
              <a:avLst/>
              <a:gdLst>
                <a:gd name="connsiteX0" fmla="*/ 47707 w 135172"/>
                <a:gd name="connsiteY0" fmla="*/ 215097 h 215097"/>
                <a:gd name="connsiteX1" fmla="*/ 31805 w 135172"/>
                <a:gd name="connsiteY1" fmla="*/ 175341 h 215097"/>
                <a:gd name="connsiteX2" fmla="*/ 0 w 135172"/>
                <a:gd name="connsiteY2" fmla="*/ 127633 h 215097"/>
                <a:gd name="connsiteX3" fmla="*/ 7951 w 135172"/>
                <a:gd name="connsiteY3" fmla="*/ 167390 h 215097"/>
                <a:gd name="connsiteX4" fmla="*/ 31805 w 135172"/>
                <a:gd name="connsiteY4" fmla="*/ 151487 h 215097"/>
                <a:gd name="connsiteX5" fmla="*/ 95415 w 135172"/>
                <a:gd name="connsiteY5" fmla="*/ 87877 h 215097"/>
                <a:gd name="connsiteX6" fmla="*/ 135172 w 135172"/>
                <a:gd name="connsiteY6" fmla="*/ 48120 h 215097"/>
                <a:gd name="connsiteX7" fmla="*/ 111318 w 135172"/>
                <a:gd name="connsiteY7" fmla="*/ 32217 h 215097"/>
                <a:gd name="connsiteX8" fmla="*/ 63610 w 135172"/>
                <a:gd name="connsiteY8" fmla="*/ 412 h 215097"/>
                <a:gd name="connsiteX9" fmla="*/ 47707 w 135172"/>
                <a:gd name="connsiteY9" fmla="*/ 16315 h 21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5172" h="215097">
                  <a:moveTo>
                    <a:pt x="47707" y="215097"/>
                  </a:moveTo>
                  <a:cubicBezTo>
                    <a:pt x="42406" y="201845"/>
                    <a:pt x="38639" y="187871"/>
                    <a:pt x="31805" y="175341"/>
                  </a:cubicBezTo>
                  <a:cubicBezTo>
                    <a:pt x="22653" y="158562"/>
                    <a:pt x="0" y="127633"/>
                    <a:pt x="0" y="127633"/>
                  </a:cubicBezTo>
                  <a:cubicBezTo>
                    <a:pt x="2650" y="140885"/>
                    <a:pt x="-2861" y="159281"/>
                    <a:pt x="7951" y="167390"/>
                  </a:cubicBezTo>
                  <a:cubicBezTo>
                    <a:pt x="15596" y="173124"/>
                    <a:pt x="24734" y="157915"/>
                    <a:pt x="31805" y="151487"/>
                  </a:cubicBezTo>
                  <a:cubicBezTo>
                    <a:pt x="53993" y="131316"/>
                    <a:pt x="75244" y="110065"/>
                    <a:pt x="95415" y="87877"/>
                  </a:cubicBezTo>
                  <a:cubicBezTo>
                    <a:pt x="136191" y="43023"/>
                    <a:pt x="83794" y="82373"/>
                    <a:pt x="135172" y="48120"/>
                  </a:cubicBezTo>
                  <a:cubicBezTo>
                    <a:pt x="127221" y="42819"/>
                    <a:pt x="118659" y="38335"/>
                    <a:pt x="111318" y="32217"/>
                  </a:cubicBezTo>
                  <a:cubicBezTo>
                    <a:pt x="100640" y="23319"/>
                    <a:pt x="83893" y="-3644"/>
                    <a:pt x="63610" y="412"/>
                  </a:cubicBezTo>
                  <a:cubicBezTo>
                    <a:pt x="56259" y="1882"/>
                    <a:pt x="53008" y="11014"/>
                    <a:pt x="47707" y="16315"/>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20597C69-F227-8292-A246-87BEE4BF6143}"/>
              </a:ext>
            </a:extLst>
          </p:cNvPr>
          <p:cNvGrpSpPr/>
          <p:nvPr/>
        </p:nvGrpSpPr>
        <p:grpSpPr>
          <a:xfrm>
            <a:off x="395477" y="-2941732"/>
            <a:ext cx="1480458" cy="8483798"/>
            <a:chOff x="896982" y="-3285309"/>
            <a:chExt cx="1480458" cy="8483798"/>
          </a:xfrm>
        </p:grpSpPr>
        <p:sp>
          <p:nvSpPr>
            <p:cNvPr id="15" name="TextBox 14">
              <a:extLst>
                <a:ext uri="{FF2B5EF4-FFF2-40B4-BE49-F238E27FC236}">
                  <a16:creationId xmlns:a16="http://schemas.microsoft.com/office/drawing/2014/main" id="{8AA39E0D-05E4-9347-324F-B47B12FDCCCB}"/>
                </a:ext>
              </a:extLst>
            </p:cNvPr>
            <p:cNvSpPr txBox="1"/>
            <p:nvPr/>
          </p:nvSpPr>
          <p:spPr>
            <a:xfrm>
              <a:off x="896982" y="2551611"/>
              <a:ext cx="1480458" cy="2646878"/>
            </a:xfrm>
            <a:prstGeom prst="rect">
              <a:avLst/>
            </a:prstGeom>
            <a:noFill/>
          </p:spPr>
          <p:txBody>
            <a:bodyPr wrap="square" rtlCol="0">
              <a:spAutoFit/>
            </a:bodyPr>
            <a:lstStyle/>
            <a:p>
              <a:r>
                <a:rPr lang="en-US" sz="16600" dirty="0">
                  <a:ln>
                    <a:solidFill>
                      <a:schemeClr val="bg1"/>
                    </a:solidFill>
                  </a:ln>
                  <a:solidFill>
                    <a:srgbClr val="00B0F0"/>
                  </a:solidFill>
                  <a:effectLst>
                    <a:outerShdw blurRad="50800" dist="63500" dir="2700000" sx="107000" sy="107000" algn="tl" rotWithShape="0">
                      <a:prstClr val="black">
                        <a:alpha val="40000"/>
                      </a:prstClr>
                    </a:outerShdw>
                  </a:effectLst>
                  <a:latin typeface="Tw Cen MT Condensed Extra Bold" panose="020B0803020202020204" pitchFamily="34" charset="0"/>
                </a:rPr>
                <a:t>M</a:t>
              </a:r>
              <a:endParaRPr lang="en-IN" sz="16600" dirty="0">
                <a:ln>
                  <a:solidFill>
                    <a:schemeClr val="bg1"/>
                  </a:solidFill>
                </a:ln>
                <a:solidFill>
                  <a:srgbClr val="00B0F0"/>
                </a:solidFill>
                <a:effectLst>
                  <a:outerShdw blurRad="50800" dist="63500" dir="2700000" sx="107000" sy="107000" algn="tl" rotWithShape="0">
                    <a:prstClr val="black">
                      <a:alpha val="40000"/>
                    </a:prstClr>
                  </a:outerShdw>
                </a:effectLst>
                <a:latin typeface="Tw Cen MT Condensed Extra Bold" panose="020B0803020202020204" pitchFamily="34" charset="0"/>
              </a:endParaRPr>
            </a:p>
          </p:txBody>
        </p:sp>
        <p:sp>
          <p:nvSpPr>
            <p:cNvPr id="16" name="Oval 15">
              <a:extLst>
                <a:ext uri="{FF2B5EF4-FFF2-40B4-BE49-F238E27FC236}">
                  <a16:creationId xmlns:a16="http://schemas.microsoft.com/office/drawing/2014/main" id="{639C5596-BA58-E615-3462-F4D6ACC6924B}"/>
                </a:ext>
              </a:extLst>
            </p:cNvPr>
            <p:cNvSpPr/>
            <p:nvPr/>
          </p:nvSpPr>
          <p:spPr>
            <a:xfrm>
              <a:off x="1441268" y="3263535"/>
              <a:ext cx="182880" cy="191589"/>
            </a:xfrm>
            <a:prstGeom prst="ellipse">
              <a:avLst/>
            </a:prstGeom>
            <a:solidFill>
              <a:schemeClr val="bg1"/>
            </a:solidFill>
            <a:ln>
              <a:noFill/>
            </a:ln>
            <a:effectLst>
              <a:innerShdw blurRad="63500" dist="50800" dir="16200000">
                <a:prstClr val="black">
                  <a:alpha val="50000"/>
                </a:prst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7" name="Straight Connector 16">
              <a:extLst>
                <a:ext uri="{FF2B5EF4-FFF2-40B4-BE49-F238E27FC236}">
                  <a16:creationId xmlns:a16="http://schemas.microsoft.com/office/drawing/2014/main" id="{42F15BC5-8EAE-0694-DAA6-9D7FE6C99325}"/>
                </a:ext>
              </a:extLst>
            </p:cNvPr>
            <p:cNvCxnSpPr/>
            <p:nvPr/>
          </p:nvCxnSpPr>
          <p:spPr>
            <a:xfrm>
              <a:off x="1463040" y="-3285309"/>
              <a:ext cx="69668" cy="657061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Freeform: Shape 17">
              <a:extLst>
                <a:ext uri="{FF2B5EF4-FFF2-40B4-BE49-F238E27FC236}">
                  <a16:creationId xmlns:a16="http://schemas.microsoft.com/office/drawing/2014/main" id="{7A1D52F7-6650-B0E3-2D1B-0A1C049B8C48}"/>
                </a:ext>
              </a:extLst>
            </p:cNvPr>
            <p:cNvSpPr/>
            <p:nvPr/>
          </p:nvSpPr>
          <p:spPr>
            <a:xfrm>
              <a:off x="1502797" y="3036986"/>
              <a:ext cx="135172" cy="215097"/>
            </a:xfrm>
            <a:custGeom>
              <a:avLst/>
              <a:gdLst>
                <a:gd name="connsiteX0" fmla="*/ 47707 w 135172"/>
                <a:gd name="connsiteY0" fmla="*/ 215097 h 215097"/>
                <a:gd name="connsiteX1" fmla="*/ 31805 w 135172"/>
                <a:gd name="connsiteY1" fmla="*/ 175341 h 215097"/>
                <a:gd name="connsiteX2" fmla="*/ 0 w 135172"/>
                <a:gd name="connsiteY2" fmla="*/ 127633 h 215097"/>
                <a:gd name="connsiteX3" fmla="*/ 7951 w 135172"/>
                <a:gd name="connsiteY3" fmla="*/ 167390 h 215097"/>
                <a:gd name="connsiteX4" fmla="*/ 31805 w 135172"/>
                <a:gd name="connsiteY4" fmla="*/ 151487 h 215097"/>
                <a:gd name="connsiteX5" fmla="*/ 95415 w 135172"/>
                <a:gd name="connsiteY5" fmla="*/ 87877 h 215097"/>
                <a:gd name="connsiteX6" fmla="*/ 135172 w 135172"/>
                <a:gd name="connsiteY6" fmla="*/ 48120 h 215097"/>
                <a:gd name="connsiteX7" fmla="*/ 111318 w 135172"/>
                <a:gd name="connsiteY7" fmla="*/ 32217 h 215097"/>
                <a:gd name="connsiteX8" fmla="*/ 63610 w 135172"/>
                <a:gd name="connsiteY8" fmla="*/ 412 h 215097"/>
                <a:gd name="connsiteX9" fmla="*/ 47707 w 135172"/>
                <a:gd name="connsiteY9" fmla="*/ 16315 h 21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5172" h="215097">
                  <a:moveTo>
                    <a:pt x="47707" y="215097"/>
                  </a:moveTo>
                  <a:cubicBezTo>
                    <a:pt x="42406" y="201845"/>
                    <a:pt x="38639" y="187871"/>
                    <a:pt x="31805" y="175341"/>
                  </a:cubicBezTo>
                  <a:cubicBezTo>
                    <a:pt x="22653" y="158562"/>
                    <a:pt x="0" y="127633"/>
                    <a:pt x="0" y="127633"/>
                  </a:cubicBezTo>
                  <a:cubicBezTo>
                    <a:pt x="2650" y="140885"/>
                    <a:pt x="-2861" y="159281"/>
                    <a:pt x="7951" y="167390"/>
                  </a:cubicBezTo>
                  <a:cubicBezTo>
                    <a:pt x="15596" y="173124"/>
                    <a:pt x="24734" y="157915"/>
                    <a:pt x="31805" y="151487"/>
                  </a:cubicBezTo>
                  <a:cubicBezTo>
                    <a:pt x="53993" y="131316"/>
                    <a:pt x="75244" y="110065"/>
                    <a:pt x="95415" y="87877"/>
                  </a:cubicBezTo>
                  <a:cubicBezTo>
                    <a:pt x="136191" y="43023"/>
                    <a:pt x="83794" y="82373"/>
                    <a:pt x="135172" y="48120"/>
                  </a:cubicBezTo>
                  <a:cubicBezTo>
                    <a:pt x="127221" y="42819"/>
                    <a:pt x="118659" y="38335"/>
                    <a:pt x="111318" y="32217"/>
                  </a:cubicBezTo>
                  <a:cubicBezTo>
                    <a:pt x="100640" y="23319"/>
                    <a:pt x="83893" y="-3644"/>
                    <a:pt x="63610" y="412"/>
                  </a:cubicBezTo>
                  <a:cubicBezTo>
                    <a:pt x="56259" y="1882"/>
                    <a:pt x="53008" y="11014"/>
                    <a:pt x="47707" y="16315"/>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9" name="Group 18">
            <a:extLst>
              <a:ext uri="{FF2B5EF4-FFF2-40B4-BE49-F238E27FC236}">
                <a16:creationId xmlns:a16="http://schemas.microsoft.com/office/drawing/2014/main" id="{B2DB3E92-5ED3-5A63-1C57-89460E016C00}"/>
              </a:ext>
            </a:extLst>
          </p:cNvPr>
          <p:cNvGrpSpPr/>
          <p:nvPr/>
        </p:nvGrpSpPr>
        <p:grpSpPr>
          <a:xfrm>
            <a:off x="2708088" y="-3180616"/>
            <a:ext cx="1480458" cy="8483798"/>
            <a:chOff x="896982" y="-3285309"/>
            <a:chExt cx="1480458" cy="8483798"/>
          </a:xfrm>
        </p:grpSpPr>
        <p:sp>
          <p:nvSpPr>
            <p:cNvPr id="20" name="TextBox 19">
              <a:extLst>
                <a:ext uri="{FF2B5EF4-FFF2-40B4-BE49-F238E27FC236}">
                  <a16:creationId xmlns:a16="http://schemas.microsoft.com/office/drawing/2014/main" id="{3423193E-263C-D1A0-9566-2D139086D375}"/>
                </a:ext>
              </a:extLst>
            </p:cNvPr>
            <p:cNvSpPr txBox="1"/>
            <p:nvPr/>
          </p:nvSpPr>
          <p:spPr>
            <a:xfrm>
              <a:off x="896982" y="2551611"/>
              <a:ext cx="1480458" cy="2646878"/>
            </a:xfrm>
            <a:prstGeom prst="rect">
              <a:avLst/>
            </a:prstGeom>
            <a:noFill/>
          </p:spPr>
          <p:txBody>
            <a:bodyPr wrap="square" rtlCol="0">
              <a:spAutoFit/>
            </a:bodyPr>
            <a:lstStyle/>
            <a:p>
              <a:r>
                <a:rPr lang="en-US" sz="16600" dirty="0">
                  <a:ln>
                    <a:solidFill>
                      <a:schemeClr val="bg1"/>
                    </a:solidFill>
                  </a:ln>
                  <a:solidFill>
                    <a:schemeClr val="accent5">
                      <a:lumMod val="50000"/>
                    </a:schemeClr>
                  </a:solidFill>
                  <a:effectLst>
                    <a:outerShdw blurRad="50800" dist="63500" dir="2700000" sx="107000" sy="107000" algn="tl" rotWithShape="0">
                      <a:prstClr val="black">
                        <a:alpha val="40000"/>
                      </a:prstClr>
                    </a:outerShdw>
                  </a:effectLst>
                  <a:latin typeface="Tw Cen MT Condensed Extra Bold" panose="020B0803020202020204" pitchFamily="34" charset="0"/>
                </a:rPr>
                <a:t>T</a:t>
              </a:r>
              <a:endParaRPr lang="en-IN" sz="16600" dirty="0">
                <a:ln>
                  <a:solidFill>
                    <a:schemeClr val="bg1"/>
                  </a:solidFill>
                </a:ln>
                <a:solidFill>
                  <a:schemeClr val="accent5">
                    <a:lumMod val="50000"/>
                  </a:schemeClr>
                </a:solidFill>
                <a:effectLst>
                  <a:outerShdw blurRad="50800" dist="63500" dir="2700000" sx="107000" sy="107000" algn="tl" rotWithShape="0">
                    <a:prstClr val="black">
                      <a:alpha val="40000"/>
                    </a:prstClr>
                  </a:outerShdw>
                </a:effectLst>
                <a:latin typeface="Tw Cen MT Condensed Extra Bold" panose="020B0803020202020204" pitchFamily="34" charset="0"/>
              </a:endParaRPr>
            </a:p>
          </p:txBody>
        </p:sp>
        <p:sp>
          <p:nvSpPr>
            <p:cNvPr id="21" name="Oval 20">
              <a:extLst>
                <a:ext uri="{FF2B5EF4-FFF2-40B4-BE49-F238E27FC236}">
                  <a16:creationId xmlns:a16="http://schemas.microsoft.com/office/drawing/2014/main" id="{4EA38B76-B8D0-9F34-18CE-7204750A9006}"/>
                </a:ext>
              </a:extLst>
            </p:cNvPr>
            <p:cNvSpPr/>
            <p:nvPr/>
          </p:nvSpPr>
          <p:spPr>
            <a:xfrm>
              <a:off x="1441268" y="3263535"/>
              <a:ext cx="182880" cy="191589"/>
            </a:xfrm>
            <a:prstGeom prst="ellipse">
              <a:avLst/>
            </a:prstGeom>
            <a:solidFill>
              <a:schemeClr val="bg1"/>
            </a:solidFill>
            <a:ln>
              <a:noFill/>
            </a:ln>
            <a:effectLst>
              <a:innerShdw blurRad="63500" dist="50800" dir="16200000">
                <a:prstClr val="black">
                  <a:alpha val="50000"/>
                </a:prst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2" name="Straight Connector 21">
              <a:extLst>
                <a:ext uri="{FF2B5EF4-FFF2-40B4-BE49-F238E27FC236}">
                  <a16:creationId xmlns:a16="http://schemas.microsoft.com/office/drawing/2014/main" id="{5BBC392A-729A-BA81-208A-1C398C76F45E}"/>
                </a:ext>
              </a:extLst>
            </p:cNvPr>
            <p:cNvCxnSpPr/>
            <p:nvPr/>
          </p:nvCxnSpPr>
          <p:spPr>
            <a:xfrm>
              <a:off x="1463040" y="-3285309"/>
              <a:ext cx="69668" cy="657061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Freeform: Shape 22">
              <a:extLst>
                <a:ext uri="{FF2B5EF4-FFF2-40B4-BE49-F238E27FC236}">
                  <a16:creationId xmlns:a16="http://schemas.microsoft.com/office/drawing/2014/main" id="{D2036174-6064-794D-E655-4399EEF6CCC3}"/>
                </a:ext>
              </a:extLst>
            </p:cNvPr>
            <p:cNvSpPr/>
            <p:nvPr/>
          </p:nvSpPr>
          <p:spPr>
            <a:xfrm>
              <a:off x="1502797" y="3036986"/>
              <a:ext cx="135172" cy="215097"/>
            </a:xfrm>
            <a:custGeom>
              <a:avLst/>
              <a:gdLst>
                <a:gd name="connsiteX0" fmla="*/ 47707 w 135172"/>
                <a:gd name="connsiteY0" fmla="*/ 215097 h 215097"/>
                <a:gd name="connsiteX1" fmla="*/ 31805 w 135172"/>
                <a:gd name="connsiteY1" fmla="*/ 175341 h 215097"/>
                <a:gd name="connsiteX2" fmla="*/ 0 w 135172"/>
                <a:gd name="connsiteY2" fmla="*/ 127633 h 215097"/>
                <a:gd name="connsiteX3" fmla="*/ 7951 w 135172"/>
                <a:gd name="connsiteY3" fmla="*/ 167390 h 215097"/>
                <a:gd name="connsiteX4" fmla="*/ 31805 w 135172"/>
                <a:gd name="connsiteY4" fmla="*/ 151487 h 215097"/>
                <a:gd name="connsiteX5" fmla="*/ 95415 w 135172"/>
                <a:gd name="connsiteY5" fmla="*/ 87877 h 215097"/>
                <a:gd name="connsiteX6" fmla="*/ 135172 w 135172"/>
                <a:gd name="connsiteY6" fmla="*/ 48120 h 215097"/>
                <a:gd name="connsiteX7" fmla="*/ 111318 w 135172"/>
                <a:gd name="connsiteY7" fmla="*/ 32217 h 215097"/>
                <a:gd name="connsiteX8" fmla="*/ 63610 w 135172"/>
                <a:gd name="connsiteY8" fmla="*/ 412 h 215097"/>
                <a:gd name="connsiteX9" fmla="*/ 47707 w 135172"/>
                <a:gd name="connsiteY9" fmla="*/ 16315 h 21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5172" h="215097">
                  <a:moveTo>
                    <a:pt x="47707" y="215097"/>
                  </a:moveTo>
                  <a:cubicBezTo>
                    <a:pt x="42406" y="201845"/>
                    <a:pt x="38639" y="187871"/>
                    <a:pt x="31805" y="175341"/>
                  </a:cubicBezTo>
                  <a:cubicBezTo>
                    <a:pt x="22653" y="158562"/>
                    <a:pt x="0" y="127633"/>
                    <a:pt x="0" y="127633"/>
                  </a:cubicBezTo>
                  <a:cubicBezTo>
                    <a:pt x="2650" y="140885"/>
                    <a:pt x="-2861" y="159281"/>
                    <a:pt x="7951" y="167390"/>
                  </a:cubicBezTo>
                  <a:cubicBezTo>
                    <a:pt x="15596" y="173124"/>
                    <a:pt x="24734" y="157915"/>
                    <a:pt x="31805" y="151487"/>
                  </a:cubicBezTo>
                  <a:cubicBezTo>
                    <a:pt x="53993" y="131316"/>
                    <a:pt x="75244" y="110065"/>
                    <a:pt x="95415" y="87877"/>
                  </a:cubicBezTo>
                  <a:cubicBezTo>
                    <a:pt x="136191" y="43023"/>
                    <a:pt x="83794" y="82373"/>
                    <a:pt x="135172" y="48120"/>
                  </a:cubicBezTo>
                  <a:cubicBezTo>
                    <a:pt x="127221" y="42819"/>
                    <a:pt x="118659" y="38335"/>
                    <a:pt x="111318" y="32217"/>
                  </a:cubicBezTo>
                  <a:cubicBezTo>
                    <a:pt x="100640" y="23319"/>
                    <a:pt x="83893" y="-3644"/>
                    <a:pt x="63610" y="412"/>
                  </a:cubicBezTo>
                  <a:cubicBezTo>
                    <a:pt x="56259" y="1882"/>
                    <a:pt x="53008" y="11014"/>
                    <a:pt x="47707" y="16315"/>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24" name="Group 23">
            <a:extLst>
              <a:ext uri="{FF2B5EF4-FFF2-40B4-BE49-F238E27FC236}">
                <a16:creationId xmlns:a16="http://schemas.microsoft.com/office/drawing/2014/main" id="{DF6285E2-73BD-EE5D-8460-7230023D7268}"/>
              </a:ext>
            </a:extLst>
          </p:cNvPr>
          <p:cNvGrpSpPr/>
          <p:nvPr/>
        </p:nvGrpSpPr>
        <p:grpSpPr>
          <a:xfrm>
            <a:off x="3636661" y="-2682616"/>
            <a:ext cx="1552456" cy="8474867"/>
            <a:chOff x="897740" y="-3285309"/>
            <a:chExt cx="1480458" cy="8474867"/>
          </a:xfrm>
        </p:grpSpPr>
        <p:sp>
          <p:nvSpPr>
            <p:cNvPr id="25" name="TextBox 24">
              <a:extLst>
                <a:ext uri="{FF2B5EF4-FFF2-40B4-BE49-F238E27FC236}">
                  <a16:creationId xmlns:a16="http://schemas.microsoft.com/office/drawing/2014/main" id="{77C59F4F-1AC6-5F24-2EA2-F124BA172964}"/>
                </a:ext>
              </a:extLst>
            </p:cNvPr>
            <p:cNvSpPr txBox="1"/>
            <p:nvPr/>
          </p:nvSpPr>
          <p:spPr>
            <a:xfrm>
              <a:off x="897740" y="2542680"/>
              <a:ext cx="1480458" cy="2646878"/>
            </a:xfrm>
            <a:prstGeom prst="rect">
              <a:avLst/>
            </a:prstGeom>
            <a:noFill/>
          </p:spPr>
          <p:txBody>
            <a:bodyPr wrap="square" rtlCol="0">
              <a:spAutoFit/>
            </a:bodyPr>
            <a:lstStyle/>
            <a:p>
              <a:r>
                <a:rPr lang="en-US" sz="16600" dirty="0">
                  <a:ln>
                    <a:solidFill>
                      <a:schemeClr val="bg1"/>
                    </a:solidFill>
                  </a:ln>
                  <a:solidFill>
                    <a:srgbClr val="92D050"/>
                  </a:solidFill>
                  <a:effectLst>
                    <a:outerShdw blurRad="50800" dist="63500" dir="2700000" sx="107000" sy="107000" algn="tl" rotWithShape="0">
                      <a:prstClr val="black">
                        <a:alpha val="40000"/>
                      </a:prstClr>
                    </a:outerShdw>
                  </a:effectLst>
                  <a:latin typeface="Tw Cen MT Condensed Extra Bold" panose="020B0803020202020204" pitchFamily="34" charset="0"/>
                </a:rPr>
                <a:t>H</a:t>
              </a:r>
              <a:endParaRPr lang="en-IN" sz="16600" dirty="0">
                <a:ln>
                  <a:solidFill>
                    <a:schemeClr val="bg1"/>
                  </a:solidFill>
                </a:ln>
                <a:solidFill>
                  <a:srgbClr val="92D050"/>
                </a:solidFill>
                <a:effectLst>
                  <a:outerShdw blurRad="50800" dist="63500" dir="2700000" sx="107000" sy="107000" algn="tl" rotWithShape="0">
                    <a:prstClr val="black">
                      <a:alpha val="40000"/>
                    </a:prstClr>
                  </a:outerShdw>
                </a:effectLst>
                <a:latin typeface="Tw Cen MT Condensed Extra Bold" panose="020B0803020202020204" pitchFamily="34" charset="0"/>
              </a:endParaRPr>
            </a:p>
          </p:txBody>
        </p:sp>
        <p:sp>
          <p:nvSpPr>
            <p:cNvPr id="26" name="Oval 25">
              <a:extLst>
                <a:ext uri="{FF2B5EF4-FFF2-40B4-BE49-F238E27FC236}">
                  <a16:creationId xmlns:a16="http://schemas.microsoft.com/office/drawing/2014/main" id="{2EA6FB53-C71D-0B5F-83DD-D7DD8EA03F34}"/>
                </a:ext>
              </a:extLst>
            </p:cNvPr>
            <p:cNvSpPr/>
            <p:nvPr/>
          </p:nvSpPr>
          <p:spPr>
            <a:xfrm>
              <a:off x="1441268" y="3263535"/>
              <a:ext cx="182880" cy="191589"/>
            </a:xfrm>
            <a:prstGeom prst="ellipse">
              <a:avLst/>
            </a:prstGeom>
            <a:solidFill>
              <a:schemeClr val="bg1"/>
            </a:solidFill>
            <a:ln>
              <a:noFill/>
            </a:ln>
            <a:effectLst>
              <a:innerShdw blurRad="63500" dist="50800" dir="16200000">
                <a:prstClr val="black">
                  <a:alpha val="50000"/>
                </a:prst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7" name="Straight Connector 26">
              <a:extLst>
                <a:ext uri="{FF2B5EF4-FFF2-40B4-BE49-F238E27FC236}">
                  <a16:creationId xmlns:a16="http://schemas.microsoft.com/office/drawing/2014/main" id="{E5A1284C-80B3-31B8-B8B2-5977A7122A9E}"/>
                </a:ext>
              </a:extLst>
            </p:cNvPr>
            <p:cNvCxnSpPr/>
            <p:nvPr/>
          </p:nvCxnSpPr>
          <p:spPr>
            <a:xfrm>
              <a:off x="1463040" y="-3285309"/>
              <a:ext cx="69668" cy="657061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Freeform: Shape 27">
              <a:extLst>
                <a:ext uri="{FF2B5EF4-FFF2-40B4-BE49-F238E27FC236}">
                  <a16:creationId xmlns:a16="http://schemas.microsoft.com/office/drawing/2014/main" id="{1B9FB7FB-5B69-49E1-AA33-076AFFBDA7ED}"/>
                </a:ext>
              </a:extLst>
            </p:cNvPr>
            <p:cNvSpPr/>
            <p:nvPr/>
          </p:nvSpPr>
          <p:spPr>
            <a:xfrm>
              <a:off x="1502797" y="3036986"/>
              <a:ext cx="135172" cy="215097"/>
            </a:xfrm>
            <a:custGeom>
              <a:avLst/>
              <a:gdLst>
                <a:gd name="connsiteX0" fmla="*/ 47707 w 135172"/>
                <a:gd name="connsiteY0" fmla="*/ 215097 h 215097"/>
                <a:gd name="connsiteX1" fmla="*/ 31805 w 135172"/>
                <a:gd name="connsiteY1" fmla="*/ 175341 h 215097"/>
                <a:gd name="connsiteX2" fmla="*/ 0 w 135172"/>
                <a:gd name="connsiteY2" fmla="*/ 127633 h 215097"/>
                <a:gd name="connsiteX3" fmla="*/ 7951 w 135172"/>
                <a:gd name="connsiteY3" fmla="*/ 167390 h 215097"/>
                <a:gd name="connsiteX4" fmla="*/ 31805 w 135172"/>
                <a:gd name="connsiteY4" fmla="*/ 151487 h 215097"/>
                <a:gd name="connsiteX5" fmla="*/ 95415 w 135172"/>
                <a:gd name="connsiteY5" fmla="*/ 87877 h 215097"/>
                <a:gd name="connsiteX6" fmla="*/ 135172 w 135172"/>
                <a:gd name="connsiteY6" fmla="*/ 48120 h 215097"/>
                <a:gd name="connsiteX7" fmla="*/ 111318 w 135172"/>
                <a:gd name="connsiteY7" fmla="*/ 32217 h 215097"/>
                <a:gd name="connsiteX8" fmla="*/ 63610 w 135172"/>
                <a:gd name="connsiteY8" fmla="*/ 412 h 215097"/>
                <a:gd name="connsiteX9" fmla="*/ 47707 w 135172"/>
                <a:gd name="connsiteY9" fmla="*/ 16315 h 21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5172" h="215097">
                  <a:moveTo>
                    <a:pt x="47707" y="215097"/>
                  </a:moveTo>
                  <a:cubicBezTo>
                    <a:pt x="42406" y="201845"/>
                    <a:pt x="38639" y="187871"/>
                    <a:pt x="31805" y="175341"/>
                  </a:cubicBezTo>
                  <a:cubicBezTo>
                    <a:pt x="22653" y="158562"/>
                    <a:pt x="0" y="127633"/>
                    <a:pt x="0" y="127633"/>
                  </a:cubicBezTo>
                  <a:cubicBezTo>
                    <a:pt x="2650" y="140885"/>
                    <a:pt x="-2861" y="159281"/>
                    <a:pt x="7951" y="167390"/>
                  </a:cubicBezTo>
                  <a:cubicBezTo>
                    <a:pt x="15596" y="173124"/>
                    <a:pt x="24734" y="157915"/>
                    <a:pt x="31805" y="151487"/>
                  </a:cubicBezTo>
                  <a:cubicBezTo>
                    <a:pt x="53993" y="131316"/>
                    <a:pt x="75244" y="110065"/>
                    <a:pt x="95415" y="87877"/>
                  </a:cubicBezTo>
                  <a:cubicBezTo>
                    <a:pt x="136191" y="43023"/>
                    <a:pt x="83794" y="82373"/>
                    <a:pt x="135172" y="48120"/>
                  </a:cubicBezTo>
                  <a:cubicBezTo>
                    <a:pt x="127221" y="42819"/>
                    <a:pt x="118659" y="38335"/>
                    <a:pt x="111318" y="32217"/>
                  </a:cubicBezTo>
                  <a:cubicBezTo>
                    <a:pt x="100640" y="23319"/>
                    <a:pt x="83893" y="-3644"/>
                    <a:pt x="63610" y="412"/>
                  </a:cubicBezTo>
                  <a:cubicBezTo>
                    <a:pt x="56259" y="1882"/>
                    <a:pt x="53008" y="11014"/>
                    <a:pt x="47707" y="16315"/>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29" name="Group 28">
            <a:extLst>
              <a:ext uri="{FF2B5EF4-FFF2-40B4-BE49-F238E27FC236}">
                <a16:creationId xmlns:a16="http://schemas.microsoft.com/office/drawing/2014/main" id="{10642855-1A1A-7D63-8409-CCCE1126C15A}"/>
              </a:ext>
            </a:extLst>
          </p:cNvPr>
          <p:cNvGrpSpPr/>
          <p:nvPr/>
        </p:nvGrpSpPr>
        <p:grpSpPr>
          <a:xfrm>
            <a:off x="4657219" y="-3478878"/>
            <a:ext cx="1480458" cy="8474867"/>
            <a:chOff x="897740" y="-3285309"/>
            <a:chExt cx="1480458" cy="8474867"/>
          </a:xfrm>
        </p:grpSpPr>
        <p:sp>
          <p:nvSpPr>
            <p:cNvPr id="30" name="TextBox 29">
              <a:extLst>
                <a:ext uri="{FF2B5EF4-FFF2-40B4-BE49-F238E27FC236}">
                  <a16:creationId xmlns:a16="http://schemas.microsoft.com/office/drawing/2014/main" id="{F386B673-808C-8D93-173A-329EA93F941E}"/>
                </a:ext>
              </a:extLst>
            </p:cNvPr>
            <p:cNvSpPr txBox="1"/>
            <p:nvPr/>
          </p:nvSpPr>
          <p:spPr>
            <a:xfrm>
              <a:off x="897740" y="2542680"/>
              <a:ext cx="1480458" cy="2646878"/>
            </a:xfrm>
            <a:prstGeom prst="rect">
              <a:avLst/>
            </a:prstGeom>
            <a:noFill/>
          </p:spPr>
          <p:txBody>
            <a:bodyPr wrap="square" rtlCol="0">
              <a:spAutoFit/>
            </a:bodyPr>
            <a:lstStyle/>
            <a:p>
              <a:r>
                <a:rPr lang="en-US" sz="16600" dirty="0">
                  <a:ln>
                    <a:solidFill>
                      <a:schemeClr val="bg1"/>
                    </a:solidFill>
                  </a:ln>
                  <a:solidFill>
                    <a:srgbClr val="FFFF00"/>
                  </a:solidFill>
                  <a:effectLst>
                    <a:outerShdw blurRad="50800" dist="63500" dir="2700000" sx="107000" sy="107000" algn="tl" rotWithShape="0">
                      <a:prstClr val="black">
                        <a:alpha val="40000"/>
                      </a:prstClr>
                    </a:outerShdw>
                  </a:effectLst>
                  <a:latin typeface="Tw Cen MT Condensed Extra Bold" panose="020B0803020202020204" pitchFamily="34" charset="0"/>
                </a:rPr>
                <a:t>O</a:t>
              </a:r>
              <a:endParaRPr lang="en-IN" sz="16600" dirty="0">
                <a:ln>
                  <a:solidFill>
                    <a:schemeClr val="bg1"/>
                  </a:solidFill>
                </a:ln>
                <a:solidFill>
                  <a:srgbClr val="FFFF00"/>
                </a:solidFill>
                <a:effectLst>
                  <a:outerShdw blurRad="50800" dist="63500" dir="2700000" sx="107000" sy="107000" algn="tl" rotWithShape="0">
                    <a:prstClr val="black">
                      <a:alpha val="40000"/>
                    </a:prstClr>
                  </a:outerShdw>
                </a:effectLst>
                <a:latin typeface="Tw Cen MT Condensed Extra Bold" panose="020B0803020202020204" pitchFamily="34" charset="0"/>
              </a:endParaRPr>
            </a:p>
          </p:txBody>
        </p:sp>
        <p:sp>
          <p:nvSpPr>
            <p:cNvPr id="31" name="Oval 30">
              <a:extLst>
                <a:ext uri="{FF2B5EF4-FFF2-40B4-BE49-F238E27FC236}">
                  <a16:creationId xmlns:a16="http://schemas.microsoft.com/office/drawing/2014/main" id="{DA6028B5-7559-314A-01DF-0A07ED838DEF}"/>
                </a:ext>
              </a:extLst>
            </p:cNvPr>
            <p:cNvSpPr/>
            <p:nvPr/>
          </p:nvSpPr>
          <p:spPr>
            <a:xfrm>
              <a:off x="1441268" y="3263535"/>
              <a:ext cx="182880" cy="191589"/>
            </a:xfrm>
            <a:prstGeom prst="ellipse">
              <a:avLst/>
            </a:prstGeom>
            <a:solidFill>
              <a:schemeClr val="bg1"/>
            </a:solidFill>
            <a:ln>
              <a:noFill/>
            </a:ln>
            <a:effectLst>
              <a:innerShdw blurRad="63500" dist="50800" dir="16200000">
                <a:prstClr val="black">
                  <a:alpha val="50000"/>
                </a:prst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32" name="Straight Connector 31">
              <a:extLst>
                <a:ext uri="{FF2B5EF4-FFF2-40B4-BE49-F238E27FC236}">
                  <a16:creationId xmlns:a16="http://schemas.microsoft.com/office/drawing/2014/main" id="{D7BCF40B-AEA8-10F4-E90A-CB152B583A67}"/>
                </a:ext>
              </a:extLst>
            </p:cNvPr>
            <p:cNvCxnSpPr/>
            <p:nvPr/>
          </p:nvCxnSpPr>
          <p:spPr>
            <a:xfrm>
              <a:off x="1463040" y="-3285309"/>
              <a:ext cx="69668" cy="657061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Freeform: Shape 32">
              <a:extLst>
                <a:ext uri="{FF2B5EF4-FFF2-40B4-BE49-F238E27FC236}">
                  <a16:creationId xmlns:a16="http://schemas.microsoft.com/office/drawing/2014/main" id="{C29F7A0D-8700-7017-F6B6-B46A98AC9F44}"/>
                </a:ext>
              </a:extLst>
            </p:cNvPr>
            <p:cNvSpPr/>
            <p:nvPr/>
          </p:nvSpPr>
          <p:spPr>
            <a:xfrm>
              <a:off x="1502797" y="3036986"/>
              <a:ext cx="135172" cy="215097"/>
            </a:xfrm>
            <a:custGeom>
              <a:avLst/>
              <a:gdLst>
                <a:gd name="connsiteX0" fmla="*/ 47707 w 135172"/>
                <a:gd name="connsiteY0" fmla="*/ 215097 h 215097"/>
                <a:gd name="connsiteX1" fmla="*/ 31805 w 135172"/>
                <a:gd name="connsiteY1" fmla="*/ 175341 h 215097"/>
                <a:gd name="connsiteX2" fmla="*/ 0 w 135172"/>
                <a:gd name="connsiteY2" fmla="*/ 127633 h 215097"/>
                <a:gd name="connsiteX3" fmla="*/ 7951 w 135172"/>
                <a:gd name="connsiteY3" fmla="*/ 167390 h 215097"/>
                <a:gd name="connsiteX4" fmla="*/ 31805 w 135172"/>
                <a:gd name="connsiteY4" fmla="*/ 151487 h 215097"/>
                <a:gd name="connsiteX5" fmla="*/ 95415 w 135172"/>
                <a:gd name="connsiteY5" fmla="*/ 87877 h 215097"/>
                <a:gd name="connsiteX6" fmla="*/ 135172 w 135172"/>
                <a:gd name="connsiteY6" fmla="*/ 48120 h 215097"/>
                <a:gd name="connsiteX7" fmla="*/ 111318 w 135172"/>
                <a:gd name="connsiteY7" fmla="*/ 32217 h 215097"/>
                <a:gd name="connsiteX8" fmla="*/ 63610 w 135172"/>
                <a:gd name="connsiteY8" fmla="*/ 412 h 215097"/>
                <a:gd name="connsiteX9" fmla="*/ 47707 w 135172"/>
                <a:gd name="connsiteY9" fmla="*/ 16315 h 21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5172" h="215097">
                  <a:moveTo>
                    <a:pt x="47707" y="215097"/>
                  </a:moveTo>
                  <a:cubicBezTo>
                    <a:pt x="42406" y="201845"/>
                    <a:pt x="38639" y="187871"/>
                    <a:pt x="31805" y="175341"/>
                  </a:cubicBezTo>
                  <a:cubicBezTo>
                    <a:pt x="22653" y="158562"/>
                    <a:pt x="0" y="127633"/>
                    <a:pt x="0" y="127633"/>
                  </a:cubicBezTo>
                  <a:cubicBezTo>
                    <a:pt x="2650" y="140885"/>
                    <a:pt x="-2861" y="159281"/>
                    <a:pt x="7951" y="167390"/>
                  </a:cubicBezTo>
                  <a:cubicBezTo>
                    <a:pt x="15596" y="173124"/>
                    <a:pt x="24734" y="157915"/>
                    <a:pt x="31805" y="151487"/>
                  </a:cubicBezTo>
                  <a:cubicBezTo>
                    <a:pt x="53993" y="131316"/>
                    <a:pt x="75244" y="110065"/>
                    <a:pt x="95415" y="87877"/>
                  </a:cubicBezTo>
                  <a:cubicBezTo>
                    <a:pt x="136191" y="43023"/>
                    <a:pt x="83794" y="82373"/>
                    <a:pt x="135172" y="48120"/>
                  </a:cubicBezTo>
                  <a:cubicBezTo>
                    <a:pt x="127221" y="42819"/>
                    <a:pt x="118659" y="38335"/>
                    <a:pt x="111318" y="32217"/>
                  </a:cubicBezTo>
                  <a:cubicBezTo>
                    <a:pt x="100640" y="23319"/>
                    <a:pt x="83893" y="-3644"/>
                    <a:pt x="63610" y="412"/>
                  </a:cubicBezTo>
                  <a:cubicBezTo>
                    <a:pt x="56259" y="1882"/>
                    <a:pt x="53008" y="11014"/>
                    <a:pt x="47707" y="16315"/>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2" name="Group 1">
            <a:extLst>
              <a:ext uri="{FF2B5EF4-FFF2-40B4-BE49-F238E27FC236}">
                <a16:creationId xmlns:a16="http://schemas.microsoft.com/office/drawing/2014/main" id="{752FD78C-F721-9F59-DD19-65F3F26FDF73}"/>
              </a:ext>
            </a:extLst>
          </p:cNvPr>
          <p:cNvGrpSpPr/>
          <p:nvPr/>
        </p:nvGrpSpPr>
        <p:grpSpPr>
          <a:xfrm>
            <a:off x="5856436" y="-2682616"/>
            <a:ext cx="1480458" cy="8474867"/>
            <a:chOff x="897740" y="-3285309"/>
            <a:chExt cx="1480458" cy="8474867"/>
          </a:xfrm>
        </p:grpSpPr>
        <p:sp>
          <p:nvSpPr>
            <p:cNvPr id="3" name="TextBox 2">
              <a:extLst>
                <a:ext uri="{FF2B5EF4-FFF2-40B4-BE49-F238E27FC236}">
                  <a16:creationId xmlns:a16="http://schemas.microsoft.com/office/drawing/2014/main" id="{853F2E67-A383-83F0-0C5F-DB28A1009F38}"/>
                </a:ext>
              </a:extLst>
            </p:cNvPr>
            <p:cNvSpPr txBox="1"/>
            <p:nvPr/>
          </p:nvSpPr>
          <p:spPr>
            <a:xfrm>
              <a:off x="897740" y="2542680"/>
              <a:ext cx="1480458" cy="2646878"/>
            </a:xfrm>
            <a:prstGeom prst="rect">
              <a:avLst/>
            </a:prstGeom>
            <a:noFill/>
          </p:spPr>
          <p:txBody>
            <a:bodyPr wrap="square" rtlCol="0">
              <a:spAutoFit/>
            </a:bodyPr>
            <a:lstStyle/>
            <a:p>
              <a:r>
                <a:rPr lang="en-US" sz="16600" dirty="0">
                  <a:ln>
                    <a:solidFill>
                      <a:schemeClr val="bg1"/>
                    </a:solidFill>
                  </a:ln>
                  <a:solidFill>
                    <a:srgbClr val="FF33CC"/>
                  </a:solidFill>
                  <a:effectLst>
                    <a:outerShdw blurRad="50800" dist="63500" dir="2700000" sx="107000" sy="107000" algn="tl" rotWithShape="0">
                      <a:prstClr val="black">
                        <a:alpha val="40000"/>
                      </a:prstClr>
                    </a:outerShdw>
                  </a:effectLst>
                  <a:latin typeface="Tw Cen MT Condensed Extra Bold" panose="020B0803020202020204" pitchFamily="34" charset="0"/>
                </a:rPr>
                <a:t>D</a:t>
              </a:r>
              <a:endParaRPr lang="en-IN" sz="16600" dirty="0">
                <a:ln>
                  <a:solidFill>
                    <a:schemeClr val="bg1"/>
                  </a:solidFill>
                </a:ln>
                <a:solidFill>
                  <a:srgbClr val="FF33CC"/>
                </a:solidFill>
                <a:effectLst>
                  <a:outerShdw blurRad="50800" dist="63500" dir="2700000" sx="107000" sy="107000" algn="tl" rotWithShape="0">
                    <a:prstClr val="black">
                      <a:alpha val="40000"/>
                    </a:prstClr>
                  </a:outerShdw>
                </a:effectLst>
                <a:latin typeface="Tw Cen MT Condensed Extra Bold" panose="020B0803020202020204" pitchFamily="34" charset="0"/>
              </a:endParaRPr>
            </a:p>
          </p:txBody>
        </p:sp>
        <p:sp>
          <p:nvSpPr>
            <p:cNvPr id="5" name="Oval 4">
              <a:extLst>
                <a:ext uri="{FF2B5EF4-FFF2-40B4-BE49-F238E27FC236}">
                  <a16:creationId xmlns:a16="http://schemas.microsoft.com/office/drawing/2014/main" id="{2825CCD3-333B-DCAE-BD2C-9CDCAAA09DFD}"/>
                </a:ext>
              </a:extLst>
            </p:cNvPr>
            <p:cNvSpPr/>
            <p:nvPr/>
          </p:nvSpPr>
          <p:spPr>
            <a:xfrm>
              <a:off x="1441268" y="3263535"/>
              <a:ext cx="182880" cy="191589"/>
            </a:xfrm>
            <a:prstGeom prst="ellipse">
              <a:avLst/>
            </a:prstGeom>
            <a:solidFill>
              <a:schemeClr val="bg1"/>
            </a:solidFill>
            <a:ln>
              <a:noFill/>
            </a:ln>
            <a:effectLst>
              <a:innerShdw blurRad="63500" dist="50800" dir="16200000">
                <a:prstClr val="black">
                  <a:alpha val="50000"/>
                </a:prst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6" name="Straight Connector 5">
              <a:extLst>
                <a:ext uri="{FF2B5EF4-FFF2-40B4-BE49-F238E27FC236}">
                  <a16:creationId xmlns:a16="http://schemas.microsoft.com/office/drawing/2014/main" id="{B09A0F0D-C88C-1407-A8A6-44DA6056103C}"/>
                </a:ext>
              </a:extLst>
            </p:cNvPr>
            <p:cNvCxnSpPr/>
            <p:nvPr/>
          </p:nvCxnSpPr>
          <p:spPr>
            <a:xfrm>
              <a:off x="1463040" y="-3285309"/>
              <a:ext cx="69668" cy="657061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Freeform: Shape 7">
              <a:extLst>
                <a:ext uri="{FF2B5EF4-FFF2-40B4-BE49-F238E27FC236}">
                  <a16:creationId xmlns:a16="http://schemas.microsoft.com/office/drawing/2014/main" id="{6318BA87-4E6B-96B9-0763-2194E34DD1B4}"/>
                </a:ext>
              </a:extLst>
            </p:cNvPr>
            <p:cNvSpPr/>
            <p:nvPr/>
          </p:nvSpPr>
          <p:spPr>
            <a:xfrm>
              <a:off x="1502797" y="3036986"/>
              <a:ext cx="135172" cy="215097"/>
            </a:xfrm>
            <a:custGeom>
              <a:avLst/>
              <a:gdLst>
                <a:gd name="connsiteX0" fmla="*/ 47707 w 135172"/>
                <a:gd name="connsiteY0" fmla="*/ 215097 h 215097"/>
                <a:gd name="connsiteX1" fmla="*/ 31805 w 135172"/>
                <a:gd name="connsiteY1" fmla="*/ 175341 h 215097"/>
                <a:gd name="connsiteX2" fmla="*/ 0 w 135172"/>
                <a:gd name="connsiteY2" fmla="*/ 127633 h 215097"/>
                <a:gd name="connsiteX3" fmla="*/ 7951 w 135172"/>
                <a:gd name="connsiteY3" fmla="*/ 167390 h 215097"/>
                <a:gd name="connsiteX4" fmla="*/ 31805 w 135172"/>
                <a:gd name="connsiteY4" fmla="*/ 151487 h 215097"/>
                <a:gd name="connsiteX5" fmla="*/ 95415 w 135172"/>
                <a:gd name="connsiteY5" fmla="*/ 87877 h 215097"/>
                <a:gd name="connsiteX6" fmla="*/ 135172 w 135172"/>
                <a:gd name="connsiteY6" fmla="*/ 48120 h 215097"/>
                <a:gd name="connsiteX7" fmla="*/ 111318 w 135172"/>
                <a:gd name="connsiteY7" fmla="*/ 32217 h 215097"/>
                <a:gd name="connsiteX8" fmla="*/ 63610 w 135172"/>
                <a:gd name="connsiteY8" fmla="*/ 412 h 215097"/>
                <a:gd name="connsiteX9" fmla="*/ 47707 w 135172"/>
                <a:gd name="connsiteY9" fmla="*/ 16315 h 21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5172" h="215097">
                  <a:moveTo>
                    <a:pt x="47707" y="215097"/>
                  </a:moveTo>
                  <a:cubicBezTo>
                    <a:pt x="42406" y="201845"/>
                    <a:pt x="38639" y="187871"/>
                    <a:pt x="31805" y="175341"/>
                  </a:cubicBezTo>
                  <a:cubicBezTo>
                    <a:pt x="22653" y="158562"/>
                    <a:pt x="0" y="127633"/>
                    <a:pt x="0" y="127633"/>
                  </a:cubicBezTo>
                  <a:cubicBezTo>
                    <a:pt x="2650" y="140885"/>
                    <a:pt x="-2861" y="159281"/>
                    <a:pt x="7951" y="167390"/>
                  </a:cubicBezTo>
                  <a:cubicBezTo>
                    <a:pt x="15596" y="173124"/>
                    <a:pt x="24734" y="157915"/>
                    <a:pt x="31805" y="151487"/>
                  </a:cubicBezTo>
                  <a:cubicBezTo>
                    <a:pt x="53993" y="131316"/>
                    <a:pt x="75244" y="110065"/>
                    <a:pt x="95415" y="87877"/>
                  </a:cubicBezTo>
                  <a:cubicBezTo>
                    <a:pt x="136191" y="43023"/>
                    <a:pt x="83794" y="82373"/>
                    <a:pt x="135172" y="48120"/>
                  </a:cubicBezTo>
                  <a:cubicBezTo>
                    <a:pt x="127221" y="42819"/>
                    <a:pt x="118659" y="38335"/>
                    <a:pt x="111318" y="32217"/>
                  </a:cubicBezTo>
                  <a:cubicBezTo>
                    <a:pt x="100640" y="23319"/>
                    <a:pt x="83893" y="-3644"/>
                    <a:pt x="63610" y="412"/>
                  </a:cubicBezTo>
                  <a:cubicBezTo>
                    <a:pt x="56259" y="1882"/>
                    <a:pt x="53008" y="11014"/>
                    <a:pt x="47707" y="16315"/>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D14BFEC7-8067-D119-B529-4952D5F5378F}"/>
              </a:ext>
            </a:extLst>
          </p:cNvPr>
          <p:cNvGrpSpPr/>
          <p:nvPr/>
        </p:nvGrpSpPr>
        <p:grpSpPr>
          <a:xfrm>
            <a:off x="6862061" y="-3129842"/>
            <a:ext cx="1480458" cy="8501559"/>
            <a:chOff x="883919" y="-3285309"/>
            <a:chExt cx="1480458" cy="8501559"/>
          </a:xfrm>
        </p:grpSpPr>
        <p:sp>
          <p:nvSpPr>
            <p:cNvPr id="10" name="TextBox 9">
              <a:extLst>
                <a:ext uri="{FF2B5EF4-FFF2-40B4-BE49-F238E27FC236}">
                  <a16:creationId xmlns:a16="http://schemas.microsoft.com/office/drawing/2014/main" id="{75901E57-7A67-D2A0-EFF3-4513AC80A256}"/>
                </a:ext>
              </a:extLst>
            </p:cNvPr>
            <p:cNvSpPr txBox="1"/>
            <p:nvPr/>
          </p:nvSpPr>
          <p:spPr>
            <a:xfrm>
              <a:off x="883919" y="2569372"/>
              <a:ext cx="1480458" cy="2646878"/>
            </a:xfrm>
            <a:prstGeom prst="rect">
              <a:avLst/>
            </a:prstGeom>
            <a:noFill/>
          </p:spPr>
          <p:txBody>
            <a:bodyPr wrap="square" rtlCol="0">
              <a:spAutoFit/>
            </a:bodyPr>
            <a:lstStyle/>
            <a:p>
              <a:r>
                <a:rPr lang="en-US" sz="16600" dirty="0">
                  <a:ln>
                    <a:solidFill>
                      <a:schemeClr val="bg1"/>
                    </a:solidFill>
                  </a:ln>
                  <a:solidFill>
                    <a:schemeClr val="tx2">
                      <a:lumMod val="75000"/>
                    </a:schemeClr>
                  </a:solidFill>
                  <a:effectLst>
                    <a:outerShdw blurRad="50800" dist="63500" dir="2700000" sx="107000" sy="107000" algn="tl" rotWithShape="0">
                      <a:prstClr val="black">
                        <a:alpha val="40000"/>
                      </a:prstClr>
                    </a:outerShdw>
                  </a:effectLst>
                  <a:latin typeface="Tw Cen MT Condensed Extra Bold" panose="020B0803020202020204" pitchFamily="34" charset="0"/>
                </a:rPr>
                <a:t>O</a:t>
              </a:r>
              <a:endParaRPr lang="en-IN" sz="16600" dirty="0">
                <a:ln>
                  <a:solidFill>
                    <a:schemeClr val="bg1"/>
                  </a:solidFill>
                </a:ln>
                <a:solidFill>
                  <a:schemeClr val="tx2">
                    <a:lumMod val="75000"/>
                  </a:schemeClr>
                </a:solidFill>
                <a:effectLst>
                  <a:outerShdw blurRad="50800" dist="63500" dir="2700000" sx="107000" sy="107000" algn="tl" rotWithShape="0">
                    <a:prstClr val="black">
                      <a:alpha val="40000"/>
                    </a:prstClr>
                  </a:outerShdw>
                </a:effectLst>
                <a:latin typeface="Tw Cen MT Condensed Extra Bold" panose="020B0803020202020204" pitchFamily="34" charset="0"/>
              </a:endParaRPr>
            </a:p>
          </p:txBody>
        </p:sp>
        <p:sp>
          <p:nvSpPr>
            <p:cNvPr id="34" name="Oval 33">
              <a:extLst>
                <a:ext uri="{FF2B5EF4-FFF2-40B4-BE49-F238E27FC236}">
                  <a16:creationId xmlns:a16="http://schemas.microsoft.com/office/drawing/2014/main" id="{92A8F0B0-43AD-B169-852B-3E703437C44B}"/>
                </a:ext>
              </a:extLst>
            </p:cNvPr>
            <p:cNvSpPr/>
            <p:nvPr/>
          </p:nvSpPr>
          <p:spPr>
            <a:xfrm>
              <a:off x="1441268" y="3263535"/>
              <a:ext cx="182880" cy="191589"/>
            </a:xfrm>
            <a:prstGeom prst="ellipse">
              <a:avLst/>
            </a:prstGeom>
            <a:solidFill>
              <a:schemeClr val="bg1"/>
            </a:solidFill>
            <a:ln>
              <a:noFill/>
            </a:ln>
            <a:effectLst>
              <a:innerShdw blurRad="63500" dist="50800" dir="16200000">
                <a:prstClr val="black">
                  <a:alpha val="50000"/>
                </a:prst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35" name="Straight Connector 34">
              <a:extLst>
                <a:ext uri="{FF2B5EF4-FFF2-40B4-BE49-F238E27FC236}">
                  <a16:creationId xmlns:a16="http://schemas.microsoft.com/office/drawing/2014/main" id="{F7E8D2A9-E77B-161E-0A29-7B0435D7F5C2}"/>
                </a:ext>
              </a:extLst>
            </p:cNvPr>
            <p:cNvCxnSpPr/>
            <p:nvPr/>
          </p:nvCxnSpPr>
          <p:spPr>
            <a:xfrm>
              <a:off x="1463040" y="-3285309"/>
              <a:ext cx="69668" cy="657061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6" name="Freeform: Shape 35">
              <a:extLst>
                <a:ext uri="{FF2B5EF4-FFF2-40B4-BE49-F238E27FC236}">
                  <a16:creationId xmlns:a16="http://schemas.microsoft.com/office/drawing/2014/main" id="{B76EDC7F-B245-92A8-601F-5434EB730F30}"/>
                </a:ext>
              </a:extLst>
            </p:cNvPr>
            <p:cNvSpPr/>
            <p:nvPr/>
          </p:nvSpPr>
          <p:spPr>
            <a:xfrm>
              <a:off x="1502797" y="3036986"/>
              <a:ext cx="135172" cy="215097"/>
            </a:xfrm>
            <a:custGeom>
              <a:avLst/>
              <a:gdLst>
                <a:gd name="connsiteX0" fmla="*/ 47707 w 135172"/>
                <a:gd name="connsiteY0" fmla="*/ 215097 h 215097"/>
                <a:gd name="connsiteX1" fmla="*/ 31805 w 135172"/>
                <a:gd name="connsiteY1" fmla="*/ 175341 h 215097"/>
                <a:gd name="connsiteX2" fmla="*/ 0 w 135172"/>
                <a:gd name="connsiteY2" fmla="*/ 127633 h 215097"/>
                <a:gd name="connsiteX3" fmla="*/ 7951 w 135172"/>
                <a:gd name="connsiteY3" fmla="*/ 167390 h 215097"/>
                <a:gd name="connsiteX4" fmla="*/ 31805 w 135172"/>
                <a:gd name="connsiteY4" fmla="*/ 151487 h 215097"/>
                <a:gd name="connsiteX5" fmla="*/ 95415 w 135172"/>
                <a:gd name="connsiteY5" fmla="*/ 87877 h 215097"/>
                <a:gd name="connsiteX6" fmla="*/ 135172 w 135172"/>
                <a:gd name="connsiteY6" fmla="*/ 48120 h 215097"/>
                <a:gd name="connsiteX7" fmla="*/ 111318 w 135172"/>
                <a:gd name="connsiteY7" fmla="*/ 32217 h 215097"/>
                <a:gd name="connsiteX8" fmla="*/ 63610 w 135172"/>
                <a:gd name="connsiteY8" fmla="*/ 412 h 215097"/>
                <a:gd name="connsiteX9" fmla="*/ 47707 w 135172"/>
                <a:gd name="connsiteY9" fmla="*/ 16315 h 21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5172" h="215097">
                  <a:moveTo>
                    <a:pt x="47707" y="215097"/>
                  </a:moveTo>
                  <a:cubicBezTo>
                    <a:pt x="42406" y="201845"/>
                    <a:pt x="38639" y="187871"/>
                    <a:pt x="31805" y="175341"/>
                  </a:cubicBezTo>
                  <a:cubicBezTo>
                    <a:pt x="22653" y="158562"/>
                    <a:pt x="0" y="127633"/>
                    <a:pt x="0" y="127633"/>
                  </a:cubicBezTo>
                  <a:cubicBezTo>
                    <a:pt x="2650" y="140885"/>
                    <a:pt x="-2861" y="159281"/>
                    <a:pt x="7951" y="167390"/>
                  </a:cubicBezTo>
                  <a:cubicBezTo>
                    <a:pt x="15596" y="173124"/>
                    <a:pt x="24734" y="157915"/>
                    <a:pt x="31805" y="151487"/>
                  </a:cubicBezTo>
                  <a:cubicBezTo>
                    <a:pt x="53993" y="131316"/>
                    <a:pt x="75244" y="110065"/>
                    <a:pt x="95415" y="87877"/>
                  </a:cubicBezTo>
                  <a:cubicBezTo>
                    <a:pt x="136191" y="43023"/>
                    <a:pt x="83794" y="82373"/>
                    <a:pt x="135172" y="48120"/>
                  </a:cubicBezTo>
                  <a:cubicBezTo>
                    <a:pt x="127221" y="42819"/>
                    <a:pt x="118659" y="38335"/>
                    <a:pt x="111318" y="32217"/>
                  </a:cubicBezTo>
                  <a:cubicBezTo>
                    <a:pt x="100640" y="23319"/>
                    <a:pt x="83893" y="-3644"/>
                    <a:pt x="63610" y="412"/>
                  </a:cubicBezTo>
                  <a:cubicBezTo>
                    <a:pt x="56259" y="1882"/>
                    <a:pt x="53008" y="11014"/>
                    <a:pt x="47707" y="16315"/>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37" name="Group 36">
            <a:extLst>
              <a:ext uri="{FF2B5EF4-FFF2-40B4-BE49-F238E27FC236}">
                <a16:creationId xmlns:a16="http://schemas.microsoft.com/office/drawing/2014/main" id="{604FC102-27E3-28C7-1EDC-EF31C0D7903D}"/>
              </a:ext>
            </a:extLst>
          </p:cNvPr>
          <p:cNvGrpSpPr/>
          <p:nvPr/>
        </p:nvGrpSpPr>
        <p:grpSpPr>
          <a:xfrm>
            <a:off x="7916015" y="-3478878"/>
            <a:ext cx="1480458" cy="8400874"/>
            <a:chOff x="1038809" y="-3294241"/>
            <a:chExt cx="1480458" cy="8400874"/>
          </a:xfrm>
        </p:grpSpPr>
        <p:sp>
          <p:nvSpPr>
            <p:cNvPr id="38" name="TextBox 37">
              <a:extLst>
                <a:ext uri="{FF2B5EF4-FFF2-40B4-BE49-F238E27FC236}">
                  <a16:creationId xmlns:a16="http://schemas.microsoft.com/office/drawing/2014/main" id="{FD7EDDF2-7591-D92B-FD4F-2714833700B9}"/>
                </a:ext>
              </a:extLst>
            </p:cNvPr>
            <p:cNvSpPr txBox="1"/>
            <p:nvPr/>
          </p:nvSpPr>
          <p:spPr>
            <a:xfrm>
              <a:off x="1038809" y="2459755"/>
              <a:ext cx="1480458" cy="2646878"/>
            </a:xfrm>
            <a:prstGeom prst="rect">
              <a:avLst/>
            </a:prstGeom>
            <a:noFill/>
          </p:spPr>
          <p:txBody>
            <a:bodyPr wrap="square" rtlCol="0">
              <a:spAutoFit/>
            </a:bodyPr>
            <a:lstStyle/>
            <a:p>
              <a:r>
                <a:rPr lang="en-US" sz="16600" dirty="0">
                  <a:ln>
                    <a:solidFill>
                      <a:schemeClr val="bg1"/>
                    </a:solidFill>
                  </a:ln>
                  <a:solidFill>
                    <a:srgbClr val="FF0000"/>
                  </a:solidFill>
                  <a:effectLst>
                    <a:outerShdw blurRad="50800" dist="63500" dir="2700000" sx="107000" sy="107000" algn="tl" rotWithShape="0">
                      <a:prstClr val="black">
                        <a:alpha val="40000"/>
                      </a:prstClr>
                    </a:outerShdw>
                  </a:effectLst>
                  <a:latin typeface="Tw Cen MT Condensed Extra Bold" panose="020B0803020202020204" pitchFamily="34" charset="0"/>
                </a:rPr>
                <a:t>L</a:t>
              </a:r>
              <a:endParaRPr lang="en-IN" sz="16600" dirty="0">
                <a:ln>
                  <a:solidFill>
                    <a:schemeClr val="bg1"/>
                  </a:solidFill>
                </a:ln>
                <a:solidFill>
                  <a:srgbClr val="FF0000"/>
                </a:solidFill>
                <a:effectLst>
                  <a:outerShdw blurRad="50800" dist="63500" dir="2700000" sx="107000" sy="107000" algn="tl" rotWithShape="0">
                    <a:prstClr val="black">
                      <a:alpha val="40000"/>
                    </a:prstClr>
                  </a:outerShdw>
                </a:effectLst>
                <a:latin typeface="Tw Cen MT Condensed Extra Bold" panose="020B0803020202020204" pitchFamily="34" charset="0"/>
              </a:endParaRPr>
            </a:p>
          </p:txBody>
        </p:sp>
        <p:sp>
          <p:nvSpPr>
            <p:cNvPr id="39" name="Oval 38">
              <a:extLst>
                <a:ext uri="{FF2B5EF4-FFF2-40B4-BE49-F238E27FC236}">
                  <a16:creationId xmlns:a16="http://schemas.microsoft.com/office/drawing/2014/main" id="{D801DD2C-551A-C4B5-95A3-69DEC40B8322}"/>
                </a:ext>
              </a:extLst>
            </p:cNvPr>
            <p:cNvSpPr/>
            <p:nvPr/>
          </p:nvSpPr>
          <p:spPr>
            <a:xfrm>
              <a:off x="1298709" y="3203525"/>
              <a:ext cx="182880" cy="191589"/>
            </a:xfrm>
            <a:prstGeom prst="ellipse">
              <a:avLst/>
            </a:prstGeom>
            <a:solidFill>
              <a:schemeClr val="bg1"/>
            </a:solidFill>
            <a:ln>
              <a:noFill/>
            </a:ln>
            <a:effectLst>
              <a:innerShdw blurRad="63500" dist="50800" dir="16200000">
                <a:prstClr val="black">
                  <a:alpha val="50000"/>
                </a:prst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40" name="Straight Connector 39">
              <a:extLst>
                <a:ext uri="{FF2B5EF4-FFF2-40B4-BE49-F238E27FC236}">
                  <a16:creationId xmlns:a16="http://schemas.microsoft.com/office/drawing/2014/main" id="{0A2156C3-14C2-0B34-2C9F-15310151866E}"/>
                </a:ext>
              </a:extLst>
            </p:cNvPr>
            <p:cNvCxnSpPr/>
            <p:nvPr/>
          </p:nvCxnSpPr>
          <p:spPr>
            <a:xfrm>
              <a:off x="1321261" y="-3294241"/>
              <a:ext cx="69668" cy="657061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Freeform: Shape 40">
              <a:extLst>
                <a:ext uri="{FF2B5EF4-FFF2-40B4-BE49-F238E27FC236}">
                  <a16:creationId xmlns:a16="http://schemas.microsoft.com/office/drawing/2014/main" id="{AAB4CC23-CCD0-851A-F580-FC219D7E0488}"/>
                </a:ext>
              </a:extLst>
            </p:cNvPr>
            <p:cNvSpPr/>
            <p:nvPr/>
          </p:nvSpPr>
          <p:spPr>
            <a:xfrm>
              <a:off x="1502797" y="3036986"/>
              <a:ext cx="135172" cy="215097"/>
            </a:xfrm>
            <a:custGeom>
              <a:avLst/>
              <a:gdLst>
                <a:gd name="connsiteX0" fmla="*/ 47707 w 135172"/>
                <a:gd name="connsiteY0" fmla="*/ 215097 h 215097"/>
                <a:gd name="connsiteX1" fmla="*/ 31805 w 135172"/>
                <a:gd name="connsiteY1" fmla="*/ 175341 h 215097"/>
                <a:gd name="connsiteX2" fmla="*/ 0 w 135172"/>
                <a:gd name="connsiteY2" fmla="*/ 127633 h 215097"/>
                <a:gd name="connsiteX3" fmla="*/ 7951 w 135172"/>
                <a:gd name="connsiteY3" fmla="*/ 167390 h 215097"/>
                <a:gd name="connsiteX4" fmla="*/ 31805 w 135172"/>
                <a:gd name="connsiteY4" fmla="*/ 151487 h 215097"/>
                <a:gd name="connsiteX5" fmla="*/ 95415 w 135172"/>
                <a:gd name="connsiteY5" fmla="*/ 87877 h 215097"/>
                <a:gd name="connsiteX6" fmla="*/ 135172 w 135172"/>
                <a:gd name="connsiteY6" fmla="*/ 48120 h 215097"/>
                <a:gd name="connsiteX7" fmla="*/ 111318 w 135172"/>
                <a:gd name="connsiteY7" fmla="*/ 32217 h 215097"/>
                <a:gd name="connsiteX8" fmla="*/ 63610 w 135172"/>
                <a:gd name="connsiteY8" fmla="*/ 412 h 215097"/>
                <a:gd name="connsiteX9" fmla="*/ 47707 w 135172"/>
                <a:gd name="connsiteY9" fmla="*/ 16315 h 21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5172" h="215097">
                  <a:moveTo>
                    <a:pt x="47707" y="215097"/>
                  </a:moveTo>
                  <a:cubicBezTo>
                    <a:pt x="42406" y="201845"/>
                    <a:pt x="38639" y="187871"/>
                    <a:pt x="31805" y="175341"/>
                  </a:cubicBezTo>
                  <a:cubicBezTo>
                    <a:pt x="22653" y="158562"/>
                    <a:pt x="0" y="127633"/>
                    <a:pt x="0" y="127633"/>
                  </a:cubicBezTo>
                  <a:cubicBezTo>
                    <a:pt x="2650" y="140885"/>
                    <a:pt x="-2861" y="159281"/>
                    <a:pt x="7951" y="167390"/>
                  </a:cubicBezTo>
                  <a:cubicBezTo>
                    <a:pt x="15596" y="173124"/>
                    <a:pt x="24734" y="157915"/>
                    <a:pt x="31805" y="151487"/>
                  </a:cubicBezTo>
                  <a:cubicBezTo>
                    <a:pt x="53993" y="131316"/>
                    <a:pt x="75244" y="110065"/>
                    <a:pt x="95415" y="87877"/>
                  </a:cubicBezTo>
                  <a:cubicBezTo>
                    <a:pt x="136191" y="43023"/>
                    <a:pt x="83794" y="82373"/>
                    <a:pt x="135172" y="48120"/>
                  </a:cubicBezTo>
                  <a:cubicBezTo>
                    <a:pt x="127221" y="42819"/>
                    <a:pt x="118659" y="38335"/>
                    <a:pt x="111318" y="32217"/>
                  </a:cubicBezTo>
                  <a:cubicBezTo>
                    <a:pt x="100640" y="23319"/>
                    <a:pt x="83893" y="-3644"/>
                    <a:pt x="63610" y="412"/>
                  </a:cubicBezTo>
                  <a:cubicBezTo>
                    <a:pt x="56259" y="1882"/>
                    <a:pt x="53008" y="11014"/>
                    <a:pt x="47707" y="16315"/>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42" name="Group 41">
            <a:extLst>
              <a:ext uri="{FF2B5EF4-FFF2-40B4-BE49-F238E27FC236}">
                <a16:creationId xmlns:a16="http://schemas.microsoft.com/office/drawing/2014/main" id="{DBBC0E1C-CB37-EFA2-9D50-7C802E5911C2}"/>
              </a:ext>
            </a:extLst>
          </p:cNvPr>
          <p:cNvGrpSpPr/>
          <p:nvPr/>
        </p:nvGrpSpPr>
        <p:grpSpPr>
          <a:xfrm>
            <a:off x="8575501" y="-2651821"/>
            <a:ext cx="1480458" cy="8444072"/>
            <a:chOff x="955897" y="-3285309"/>
            <a:chExt cx="1480458" cy="8444072"/>
          </a:xfrm>
        </p:grpSpPr>
        <p:sp>
          <p:nvSpPr>
            <p:cNvPr id="43" name="TextBox 42">
              <a:extLst>
                <a:ext uri="{FF2B5EF4-FFF2-40B4-BE49-F238E27FC236}">
                  <a16:creationId xmlns:a16="http://schemas.microsoft.com/office/drawing/2014/main" id="{862828BF-89A6-A1CC-CC08-704134BED0EE}"/>
                </a:ext>
              </a:extLst>
            </p:cNvPr>
            <p:cNvSpPr txBox="1"/>
            <p:nvPr/>
          </p:nvSpPr>
          <p:spPr>
            <a:xfrm>
              <a:off x="955897" y="2511885"/>
              <a:ext cx="1480458" cy="2646878"/>
            </a:xfrm>
            <a:prstGeom prst="rect">
              <a:avLst/>
            </a:prstGeom>
            <a:noFill/>
          </p:spPr>
          <p:txBody>
            <a:bodyPr wrap="square" rtlCol="0">
              <a:spAutoFit/>
            </a:bodyPr>
            <a:lstStyle/>
            <a:p>
              <a:r>
                <a:rPr lang="en-US" sz="16600" dirty="0">
                  <a:ln>
                    <a:solidFill>
                      <a:schemeClr val="bg1"/>
                    </a:solidFill>
                  </a:ln>
                  <a:solidFill>
                    <a:srgbClr val="3333FF"/>
                  </a:solidFill>
                  <a:effectLst>
                    <a:outerShdw blurRad="50800" dist="63500" dir="2700000" sx="107000" sy="107000" algn="tl" rotWithShape="0">
                      <a:prstClr val="black">
                        <a:alpha val="40000"/>
                      </a:prstClr>
                    </a:outerShdw>
                  </a:effectLst>
                  <a:latin typeface="Tw Cen MT Condensed Extra Bold" panose="020B0803020202020204" pitchFamily="34" charset="0"/>
                </a:rPr>
                <a:t>O</a:t>
              </a:r>
              <a:endParaRPr lang="en-IN" sz="16600" dirty="0">
                <a:ln>
                  <a:solidFill>
                    <a:schemeClr val="bg1"/>
                  </a:solidFill>
                </a:ln>
                <a:solidFill>
                  <a:srgbClr val="3333FF"/>
                </a:solidFill>
                <a:effectLst>
                  <a:outerShdw blurRad="50800" dist="63500" dir="2700000" sx="107000" sy="107000" algn="tl" rotWithShape="0">
                    <a:prstClr val="black">
                      <a:alpha val="40000"/>
                    </a:prstClr>
                  </a:outerShdw>
                </a:effectLst>
                <a:latin typeface="Tw Cen MT Condensed Extra Bold" panose="020B0803020202020204" pitchFamily="34" charset="0"/>
              </a:endParaRPr>
            </a:p>
          </p:txBody>
        </p:sp>
        <p:sp>
          <p:nvSpPr>
            <p:cNvPr id="44" name="Oval 43">
              <a:extLst>
                <a:ext uri="{FF2B5EF4-FFF2-40B4-BE49-F238E27FC236}">
                  <a16:creationId xmlns:a16="http://schemas.microsoft.com/office/drawing/2014/main" id="{37926E22-1CC6-96C3-4238-F3BDB7148E68}"/>
                </a:ext>
              </a:extLst>
            </p:cNvPr>
            <p:cNvSpPr/>
            <p:nvPr/>
          </p:nvSpPr>
          <p:spPr>
            <a:xfrm>
              <a:off x="1441268" y="3263535"/>
              <a:ext cx="182880" cy="191589"/>
            </a:xfrm>
            <a:prstGeom prst="ellipse">
              <a:avLst/>
            </a:prstGeom>
            <a:solidFill>
              <a:schemeClr val="bg1"/>
            </a:solidFill>
            <a:ln>
              <a:noFill/>
            </a:ln>
            <a:effectLst>
              <a:innerShdw blurRad="63500" dist="50800" dir="16200000">
                <a:prstClr val="black">
                  <a:alpha val="50000"/>
                </a:prst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45" name="Straight Connector 44">
              <a:extLst>
                <a:ext uri="{FF2B5EF4-FFF2-40B4-BE49-F238E27FC236}">
                  <a16:creationId xmlns:a16="http://schemas.microsoft.com/office/drawing/2014/main" id="{5143137B-9C57-68A6-98F3-E9D2AA86B265}"/>
                </a:ext>
              </a:extLst>
            </p:cNvPr>
            <p:cNvCxnSpPr/>
            <p:nvPr/>
          </p:nvCxnSpPr>
          <p:spPr>
            <a:xfrm>
              <a:off x="1463040" y="-3285309"/>
              <a:ext cx="69668" cy="657061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Freeform: Shape 45">
              <a:extLst>
                <a:ext uri="{FF2B5EF4-FFF2-40B4-BE49-F238E27FC236}">
                  <a16:creationId xmlns:a16="http://schemas.microsoft.com/office/drawing/2014/main" id="{AC68DB67-8B99-F01E-63CD-374F22535F3F}"/>
                </a:ext>
              </a:extLst>
            </p:cNvPr>
            <p:cNvSpPr/>
            <p:nvPr/>
          </p:nvSpPr>
          <p:spPr>
            <a:xfrm>
              <a:off x="1502797" y="3036986"/>
              <a:ext cx="135172" cy="215097"/>
            </a:xfrm>
            <a:custGeom>
              <a:avLst/>
              <a:gdLst>
                <a:gd name="connsiteX0" fmla="*/ 47707 w 135172"/>
                <a:gd name="connsiteY0" fmla="*/ 215097 h 215097"/>
                <a:gd name="connsiteX1" fmla="*/ 31805 w 135172"/>
                <a:gd name="connsiteY1" fmla="*/ 175341 h 215097"/>
                <a:gd name="connsiteX2" fmla="*/ 0 w 135172"/>
                <a:gd name="connsiteY2" fmla="*/ 127633 h 215097"/>
                <a:gd name="connsiteX3" fmla="*/ 7951 w 135172"/>
                <a:gd name="connsiteY3" fmla="*/ 167390 h 215097"/>
                <a:gd name="connsiteX4" fmla="*/ 31805 w 135172"/>
                <a:gd name="connsiteY4" fmla="*/ 151487 h 215097"/>
                <a:gd name="connsiteX5" fmla="*/ 95415 w 135172"/>
                <a:gd name="connsiteY5" fmla="*/ 87877 h 215097"/>
                <a:gd name="connsiteX6" fmla="*/ 135172 w 135172"/>
                <a:gd name="connsiteY6" fmla="*/ 48120 h 215097"/>
                <a:gd name="connsiteX7" fmla="*/ 111318 w 135172"/>
                <a:gd name="connsiteY7" fmla="*/ 32217 h 215097"/>
                <a:gd name="connsiteX8" fmla="*/ 63610 w 135172"/>
                <a:gd name="connsiteY8" fmla="*/ 412 h 215097"/>
                <a:gd name="connsiteX9" fmla="*/ 47707 w 135172"/>
                <a:gd name="connsiteY9" fmla="*/ 16315 h 21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5172" h="215097">
                  <a:moveTo>
                    <a:pt x="47707" y="215097"/>
                  </a:moveTo>
                  <a:cubicBezTo>
                    <a:pt x="42406" y="201845"/>
                    <a:pt x="38639" y="187871"/>
                    <a:pt x="31805" y="175341"/>
                  </a:cubicBezTo>
                  <a:cubicBezTo>
                    <a:pt x="22653" y="158562"/>
                    <a:pt x="0" y="127633"/>
                    <a:pt x="0" y="127633"/>
                  </a:cubicBezTo>
                  <a:cubicBezTo>
                    <a:pt x="2650" y="140885"/>
                    <a:pt x="-2861" y="159281"/>
                    <a:pt x="7951" y="167390"/>
                  </a:cubicBezTo>
                  <a:cubicBezTo>
                    <a:pt x="15596" y="173124"/>
                    <a:pt x="24734" y="157915"/>
                    <a:pt x="31805" y="151487"/>
                  </a:cubicBezTo>
                  <a:cubicBezTo>
                    <a:pt x="53993" y="131316"/>
                    <a:pt x="75244" y="110065"/>
                    <a:pt x="95415" y="87877"/>
                  </a:cubicBezTo>
                  <a:cubicBezTo>
                    <a:pt x="136191" y="43023"/>
                    <a:pt x="83794" y="82373"/>
                    <a:pt x="135172" y="48120"/>
                  </a:cubicBezTo>
                  <a:cubicBezTo>
                    <a:pt x="127221" y="42819"/>
                    <a:pt x="118659" y="38335"/>
                    <a:pt x="111318" y="32217"/>
                  </a:cubicBezTo>
                  <a:cubicBezTo>
                    <a:pt x="100640" y="23319"/>
                    <a:pt x="83893" y="-3644"/>
                    <a:pt x="63610" y="412"/>
                  </a:cubicBezTo>
                  <a:cubicBezTo>
                    <a:pt x="56259" y="1882"/>
                    <a:pt x="53008" y="11014"/>
                    <a:pt x="47707" y="16315"/>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48" name="Group 47">
            <a:extLst>
              <a:ext uri="{FF2B5EF4-FFF2-40B4-BE49-F238E27FC236}">
                <a16:creationId xmlns:a16="http://schemas.microsoft.com/office/drawing/2014/main" id="{7066DC04-E9D1-53AB-5A30-EDCE33FF19A3}"/>
              </a:ext>
            </a:extLst>
          </p:cNvPr>
          <p:cNvGrpSpPr/>
          <p:nvPr/>
        </p:nvGrpSpPr>
        <p:grpSpPr>
          <a:xfrm>
            <a:off x="9613179" y="-3349166"/>
            <a:ext cx="1480458" cy="8444072"/>
            <a:chOff x="955897" y="-3285309"/>
            <a:chExt cx="1480458" cy="8444072"/>
          </a:xfrm>
        </p:grpSpPr>
        <p:sp>
          <p:nvSpPr>
            <p:cNvPr id="49" name="TextBox 48">
              <a:extLst>
                <a:ext uri="{FF2B5EF4-FFF2-40B4-BE49-F238E27FC236}">
                  <a16:creationId xmlns:a16="http://schemas.microsoft.com/office/drawing/2014/main" id="{9FB2BD85-2E80-B375-D322-26539C1B4782}"/>
                </a:ext>
              </a:extLst>
            </p:cNvPr>
            <p:cNvSpPr txBox="1"/>
            <p:nvPr/>
          </p:nvSpPr>
          <p:spPr>
            <a:xfrm>
              <a:off x="955897" y="2511885"/>
              <a:ext cx="1480458" cy="2646878"/>
            </a:xfrm>
            <a:prstGeom prst="rect">
              <a:avLst/>
            </a:prstGeom>
            <a:noFill/>
          </p:spPr>
          <p:txBody>
            <a:bodyPr wrap="square" rtlCol="0">
              <a:spAutoFit/>
            </a:bodyPr>
            <a:lstStyle/>
            <a:p>
              <a:r>
                <a:rPr lang="en-US" sz="16600" dirty="0">
                  <a:ln>
                    <a:solidFill>
                      <a:schemeClr val="bg1"/>
                    </a:solidFill>
                  </a:ln>
                  <a:solidFill>
                    <a:srgbClr val="3333FF"/>
                  </a:solidFill>
                  <a:effectLst>
                    <a:outerShdw blurRad="50800" dist="63500" dir="2700000" sx="107000" sy="107000" algn="tl" rotWithShape="0">
                      <a:prstClr val="black">
                        <a:alpha val="40000"/>
                      </a:prstClr>
                    </a:outerShdw>
                  </a:effectLst>
                  <a:latin typeface="Tw Cen MT Condensed Extra Bold" panose="020B0803020202020204" pitchFamily="34" charset="0"/>
                </a:rPr>
                <a:t>G</a:t>
              </a:r>
              <a:endParaRPr lang="en-IN" sz="16600" dirty="0">
                <a:ln>
                  <a:solidFill>
                    <a:schemeClr val="bg1"/>
                  </a:solidFill>
                </a:ln>
                <a:solidFill>
                  <a:srgbClr val="3333FF"/>
                </a:solidFill>
                <a:effectLst>
                  <a:outerShdw blurRad="50800" dist="63500" dir="2700000" sx="107000" sy="107000" algn="tl" rotWithShape="0">
                    <a:prstClr val="black">
                      <a:alpha val="40000"/>
                    </a:prstClr>
                  </a:outerShdw>
                </a:effectLst>
                <a:latin typeface="Tw Cen MT Condensed Extra Bold" panose="020B0803020202020204" pitchFamily="34" charset="0"/>
              </a:endParaRPr>
            </a:p>
          </p:txBody>
        </p:sp>
        <p:sp>
          <p:nvSpPr>
            <p:cNvPr id="50" name="Oval 49">
              <a:extLst>
                <a:ext uri="{FF2B5EF4-FFF2-40B4-BE49-F238E27FC236}">
                  <a16:creationId xmlns:a16="http://schemas.microsoft.com/office/drawing/2014/main" id="{3AF100F5-8321-B060-C2A3-C5669E981264}"/>
                </a:ext>
              </a:extLst>
            </p:cNvPr>
            <p:cNvSpPr/>
            <p:nvPr/>
          </p:nvSpPr>
          <p:spPr>
            <a:xfrm>
              <a:off x="1441268" y="3263535"/>
              <a:ext cx="182880" cy="191589"/>
            </a:xfrm>
            <a:prstGeom prst="ellipse">
              <a:avLst/>
            </a:prstGeom>
            <a:solidFill>
              <a:schemeClr val="bg1"/>
            </a:solidFill>
            <a:ln>
              <a:noFill/>
            </a:ln>
            <a:effectLst>
              <a:innerShdw blurRad="63500" dist="50800" dir="16200000">
                <a:prstClr val="black">
                  <a:alpha val="50000"/>
                </a:prst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51" name="Straight Connector 50">
              <a:extLst>
                <a:ext uri="{FF2B5EF4-FFF2-40B4-BE49-F238E27FC236}">
                  <a16:creationId xmlns:a16="http://schemas.microsoft.com/office/drawing/2014/main" id="{EB391B61-D96D-C6F5-177D-9646F901F9CC}"/>
                </a:ext>
              </a:extLst>
            </p:cNvPr>
            <p:cNvCxnSpPr/>
            <p:nvPr/>
          </p:nvCxnSpPr>
          <p:spPr>
            <a:xfrm>
              <a:off x="1463040" y="-3285309"/>
              <a:ext cx="69668" cy="657061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52" name="Freeform: Shape 51">
              <a:extLst>
                <a:ext uri="{FF2B5EF4-FFF2-40B4-BE49-F238E27FC236}">
                  <a16:creationId xmlns:a16="http://schemas.microsoft.com/office/drawing/2014/main" id="{B3A6D67B-69D8-595C-B39D-A9F0776E0560}"/>
                </a:ext>
              </a:extLst>
            </p:cNvPr>
            <p:cNvSpPr/>
            <p:nvPr/>
          </p:nvSpPr>
          <p:spPr>
            <a:xfrm>
              <a:off x="1502797" y="3036986"/>
              <a:ext cx="135172" cy="215097"/>
            </a:xfrm>
            <a:custGeom>
              <a:avLst/>
              <a:gdLst>
                <a:gd name="connsiteX0" fmla="*/ 47707 w 135172"/>
                <a:gd name="connsiteY0" fmla="*/ 215097 h 215097"/>
                <a:gd name="connsiteX1" fmla="*/ 31805 w 135172"/>
                <a:gd name="connsiteY1" fmla="*/ 175341 h 215097"/>
                <a:gd name="connsiteX2" fmla="*/ 0 w 135172"/>
                <a:gd name="connsiteY2" fmla="*/ 127633 h 215097"/>
                <a:gd name="connsiteX3" fmla="*/ 7951 w 135172"/>
                <a:gd name="connsiteY3" fmla="*/ 167390 h 215097"/>
                <a:gd name="connsiteX4" fmla="*/ 31805 w 135172"/>
                <a:gd name="connsiteY4" fmla="*/ 151487 h 215097"/>
                <a:gd name="connsiteX5" fmla="*/ 95415 w 135172"/>
                <a:gd name="connsiteY5" fmla="*/ 87877 h 215097"/>
                <a:gd name="connsiteX6" fmla="*/ 135172 w 135172"/>
                <a:gd name="connsiteY6" fmla="*/ 48120 h 215097"/>
                <a:gd name="connsiteX7" fmla="*/ 111318 w 135172"/>
                <a:gd name="connsiteY7" fmla="*/ 32217 h 215097"/>
                <a:gd name="connsiteX8" fmla="*/ 63610 w 135172"/>
                <a:gd name="connsiteY8" fmla="*/ 412 h 215097"/>
                <a:gd name="connsiteX9" fmla="*/ 47707 w 135172"/>
                <a:gd name="connsiteY9" fmla="*/ 16315 h 21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5172" h="215097">
                  <a:moveTo>
                    <a:pt x="47707" y="215097"/>
                  </a:moveTo>
                  <a:cubicBezTo>
                    <a:pt x="42406" y="201845"/>
                    <a:pt x="38639" y="187871"/>
                    <a:pt x="31805" y="175341"/>
                  </a:cubicBezTo>
                  <a:cubicBezTo>
                    <a:pt x="22653" y="158562"/>
                    <a:pt x="0" y="127633"/>
                    <a:pt x="0" y="127633"/>
                  </a:cubicBezTo>
                  <a:cubicBezTo>
                    <a:pt x="2650" y="140885"/>
                    <a:pt x="-2861" y="159281"/>
                    <a:pt x="7951" y="167390"/>
                  </a:cubicBezTo>
                  <a:cubicBezTo>
                    <a:pt x="15596" y="173124"/>
                    <a:pt x="24734" y="157915"/>
                    <a:pt x="31805" y="151487"/>
                  </a:cubicBezTo>
                  <a:cubicBezTo>
                    <a:pt x="53993" y="131316"/>
                    <a:pt x="75244" y="110065"/>
                    <a:pt x="95415" y="87877"/>
                  </a:cubicBezTo>
                  <a:cubicBezTo>
                    <a:pt x="136191" y="43023"/>
                    <a:pt x="83794" y="82373"/>
                    <a:pt x="135172" y="48120"/>
                  </a:cubicBezTo>
                  <a:cubicBezTo>
                    <a:pt x="127221" y="42819"/>
                    <a:pt x="118659" y="38335"/>
                    <a:pt x="111318" y="32217"/>
                  </a:cubicBezTo>
                  <a:cubicBezTo>
                    <a:pt x="100640" y="23319"/>
                    <a:pt x="83893" y="-3644"/>
                    <a:pt x="63610" y="412"/>
                  </a:cubicBezTo>
                  <a:cubicBezTo>
                    <a:pt x="56259" y="1882"/>
                    <a:pt x="53008" y="11014"/>
                    <a:pt x="47707" y="16315"/>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53" name="Group 52">
            <a:extLst>
              <a:ext uri="{FF2B5EF4-FFF2-40B4-BE49-F238E27FC236}">
                <a16:creationId xmlns:a16="http://schemas.microsoft.com/office/drawing/2014/main" id="{31B05954-6691-C8CF-59CE-03241324BCB8}"/>
              </a:ext>
            </a:extLst>
          </p:cNvPr>
          <p:cNvGrpSpPr/>
          <p:nvPr/>
        </p:nvGrpSpPr>
        <p:grpSpPr>
          <a:xfrm>
            <a:off x="10796084" y="-3868009"/>
            <a:ext cx="1480458" cy="8444072"/>
            <a:chOff x="955897" y="-3285309"/>
            <a:chExt cx="1480458" cy="8444072"/>
          </a:xfrm>
        </p:grpSpPr>
        <p:sp>
          <p:nvSpPr>
            <p:cNvPr id="54" name="TextBox 53">
              <a:extLst>
                <a:ext uri="{FF2B5EF4-FFF2-40B4-BE49-F238E27FC236}">
                  <a16:creationId xmlns:a16="http://schemas.microsoft.com/office/drawing/2014/main" id="{B7C519BB-34F8-4283-DFED-A02A789CAA6C}"/>
                </a:ext>
              </a:extLst>
            </p:cNvPr>
            <p:cNvSpPr txBox="1"/>
            <p:nvPr/>
          </p:nvSpPr>
          <p:spPr>
            <a:xfrm>
              <a:off x="955897" y="2511885"/>
              <a:ext cx="1480458" cy="2646878"/>
            </a:xfrm>
            <a:prstGeom prst="rect">
              <a:avLst/>
            </a:prstGeom>
            <a:noFill/>
          </p:spPr>
          <p:txBody>
            <a:bodyPr wrap="square" rtlCol="0">
              <a:spAutoFit/>
            </a:bodyPr>
            <a:lstStyle/>
            <a:p>
              <a:r>
                <a:rPr lang="en-US" sz="16600" dirty="0">
                  <a:ln>
                    <a:solidFill>
                      <a:schemeClr val="bg1"/>
                    </a:solidFill>
                  </a:ln>
                  <a:solidFill>
                    <a:srgbClr val="FFFF00"/>
                  </a:solidFill>
                  <a:effectLst>
                    <a:outerShdw blurRad="50800" dist="63500" dir="2700000" sx="107000" sy="107000" algn="tl" rotWithShape="0">
                      <a:prstClr val="black">
                        <a:alpha val="40000"/>
                      </a:prstClr>
                    </a:outerShdw>
                  </a:effectLst>
                  <a:latin typeface="Tw Cen MT Condensed Extra Bold" panose="020B0803020202020204" pitchFamily="34" charset="0"/>
                </a:rPr>
                <a:t>Y</a:t>
              </a:r>
              <a:endParaRPr lang="en-IN" sz="16600" dirty="0">
                <a:ln>
                  <a:solidFill>
                    <a:schemeClr val="bg1"/>
                  </a:solidFill>
                </a:ln>
                <a:solidFill>
                  <a:srgbClr val="FFFF00"/>
                </a:solidFill>
                <a:effectLst>
                  <a:outerShdw blurRad="50800" dist="63500" dir="2700000" sx="107000" sy="107000" algn="tl" rotWithShape="0">
                    <a:prstClr val="black">
                      <a:alpha val="40000"/>
                    </a:prstClr>
                  </a:outerShdw>
                </a:effectLst>
                <a:latin typeface="Tw Cen MT Condensed Extra Bold" panose="020B0803020202020204" pitchFamily="34" charset="0"/>
              </a:endParaRPr>
            </a:p>
          </p:txBody>
        </p:sp>
        <p:sp>
          <p:nvSpPr>
            <p:cNvPr id="55" name="Oval 54">
              <a:extLst>
                <a:ext uri="{FF2B5EF4-FFF2-40B4-BE49-F238E27FC236}">
                  <a16:creationId xmlns:a16="http://schemas.microsoft.com/office/drawing/2014/main" id="{4A6309D0-A797-BE39-BDD3-0F2EEF14717C}"/>
                </a:ext>
              </a:extLst>
            </p:cNvPr>
            <p:cNvSpPr/>
            <p:nvPr/>
          </p:nvSpPr>
          <p:spPr>
            <a:xfrm>
              <a:off x="1441268" y="3263535"/>
              <a:ext cx="182880" cy="191589"/>
            </a:xfrm>
            <a:prstGeom prst="ellipse">
              <a:avLst/>
            </a:prstGeom>
            <a:solidFill>
              <a:schemeClr val="bg1"/>
            </a:solidFill>
            <a:ln>
              <a:noFill/>
            </a:ln>
            <a:effectLst>
              <a:innerShdw blurRad="63500" dist="50800" dir="16200000">
                <a:prstClr val="black">
                  <a:alpha val="50000"/>
                </a:prst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56" name="Straight Connector 55">
              <a:extLst>
                <a:ext uri="{FF2B5EF4-FFF2-40B4-BE49-F238E27FC236}">
                  <a16:creationId xmlns:a16="http://schemas.microsoft.com/office/drawing/2014/main" id="{CDAF75A9-A205-EA0E-587D-2AA61FB757E2}"/>
                </a:ext>
              </a:extLst>
            </p:cNvPr>
            <p:cNvCxnSpPr/>
            <p:nvPr/>
          </p:nvCxnSpPr>
          <p:spPr>
            <a:xfrm>
              <a:off x="1463040" y="-3285309"/>
              <a:ext cx="69668" cy="657061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57" name="Freeform: Shape 56">
              <a:extLst>
                <a:ext uri="{FF2B5EF4-FFF2-40B4-BE49-F238E27FC236}">
                  <a16:creationId xmlns:a16="http://schemas.microsoft.com/office/drawing/2014/main" id="{76D64879-999B-FA05-BDDC-0105CA17F4FC}"/>
                </a:ext>
              </a:extLst>
            </p:cNvPr>
            <p:cNvSpPr/>
            <p:nvPr/>
          </p:nvSpPr>
          <p:spPr>
            <a:xfrm>
              <a:off x="1502797" y="3036986"/>
              <a:ext cx="135172" cy="215097"/>
            </a:xfrm>
            <a:custGeom>
              <a:avLst/>
              <a:gdLst>
                <a:gd name="connsiteX0" fmla="*/ 47707 w 135172"/>
                <a:gd name="connsiteY0" fmla="*/ 215097 h 215097"/>
                <a:gd name="connsiteX1" fmla="*/ 31805 w 135172"/>
                <a:gd name="connsiteY1" fmla="*/ 175341 h 215097"/>
                <a:gd name="connsiteX2" fmla="*/ 0 w 135172"/>
                <a:gd name="connsiteY2" fmla="*/ 127633 h 215097"/>
                <a:gd name="connsiteX3" fmla="*/ 7951 w 135172"/>
                <a:gd name="connsiteY3" fmla="*/ 167390 h 215097"/>
                <a:gd name="connsiteX4" fmla="*/ 31805 w 135172"/>
                <a:gd name="connsiteY4" fmla="*/ 151487 h 215097"/>
                <a:gd name="connsiteX5" fmla="*/ 95415 w 135172"/>
                <a:gd name="connsiteY5" fmla="*/ 87877 h 215097"/>
                <a:gd name="connsiteX6" fmla="*/ 135172 w 135172"/>
                <a:gd name="connsiteY6" fmla="*/ 48120 h 215097"/>
                <a:gd name="connsiteX7" fmla="*/ 111318 w 135172"/>
                <a:gd name="connsiteY7" fmla="*/ 32217 h 215097"/>
                <a:gd name="connsiteX8" fmla="*/ 63610 w 135172"/>
                <a:gd name="connsiteY8" fmla="*/ 412 h 215097"/>
                <a:gd name="connsiteX9" fmla="*/ 47707 w 135172"/>
                <a:gd name="connsiteY9" fmla="*/ 16315 h 21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5172" h="215097">
                  <a:moveTo>
                    <a:pt x="47707" y="215097"/>
                  </a:moveTo>
                  <a:cubicBezTo>
                    <a:pt x="42406" y="201845"/>
                    <a:pt x="38639" y="187871"/>
                    <a:pt x="31805" y="175341"/>
                  </a:cubicBezTo>
                  <a:cubicBezTo>
                    <a:pt x="22653" y="158562"/>
                    <a:pt x="0" y="127633"/>
                    <a:pt x="0" y="127633"/>
                  </a:cubicBezTo>
                  <a:cubicBezTo>
                    <a:pt x="2650" y="140885"/>
                    <a:pt x="-2861" y="159281"/>
                    <a:pt x="7951" y="167390"/>
                  </a:cubicBezTo>
                  <a:cubicBezTo>
                    <a:pt x="15596" y="173124"/>
                    <a:pt x="24734" y="157915"/>
                    <a:pt x="31805" y="151487"/>
                  </a:cubicBezTo>
                  <a:cubicBezTo>
                    <a:pt x="53993" y="131316"/>
                    <a:pt x="75244" y="110065"/>
                    <a:pt x="95415" y="87877"/>
                  </a:cubicBezTo>
                  <a:cubicBezTo>
                    <a:pt x="136191" y="43023"/>
                    <a:pt x="83794" y="82373"/>
                    <a:pt x="135172" y="48120"/>
                  </a:cubicBezTo>
                  <a:cubicBezTo>
                    <a:pt x="127221" y="42819"/>
                    <a:pt x="118659" y="38335"/>
                    <a:pt x="111318" y="32217"/>
                  </a:cubicBezTo>
                  <a:cubicBezTo>
                    <a:pt x="100640" y="23319"/>
                    <a:pt x="83893" y="-3644"/>
                    <a:pt x="63610" y="412"/>
                  </a:cubicBezTo>
                  <a:cubicBezTo>
                    <a:pt x="56259" y="1882"/>
                    <a:pt x="53008" y="11014"/>
                    <a:pt x="47707" y="16315"/>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13308636"/>
      </p:ext>
    </p:extLst>
  </p:cSld>
  <p:clrMapOvr>
    <a:masterClrMapping/>
  </p:clrMapOvr>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14:presetBounceEnd="54000">
                                      <p:stCondLst>
                                        <p:cond delay="750"/>
                                      </p:stCondLst>
                                      <p:childTnLst>
                                        <p:set>
                                          <p:cBhvr>
                                            <p:cTn id="6" dur="1" fill="hold">
                                              <p:stCondLst>
                                                <p:cond delay="0"/>
                                              </p:stCondLst>
                                            </p:cTn>
                                            <p:tgtEl>
                                              <p:spTgt spid="13"/>
                                            </p:tgtEl>
                                            <p:attrNameLst>
                                              <p:attrName>style.visibility</p:attrName>
                                            </p:attrNameLst>
                                          </p:cBhvr>
                                          <p:to>
                                            <p:strVal val="visible"/>
                                          </p:to>
                                        </p:set>
                                        <p:anim calcmode="lin" valueType="num" p14:bounceEnd="54000">
                                          <p:cBhvr additive="base">
                                            <p:cTn id="7" dur="1000" fill="hold"/>
                                            <p:tgtEl>
                                              <p:spTgt spid="13"/>
                                            </p:tgtEl>
                                            <p:attrNameLst>
                                              <p:attrName>ppt_x</p:attrName>
                                            </p:attrNameLst>
                                          </p:cBhvr>
                                          <p:tavLst>
                                            <p:tav tm="0">
                                              <p:val>
                                                <p:strVal val="#ppt_x"/>
                                              </p:val>
                                            </p:tav>
                                            <p:tav tm="100000">
                                              <p:val>
                                                <p:strVal val="#ppt_x"/>
                                              </p:val>
                                            </p:tav>
                                          </p:tavLst>
                                        </p:anim>
                                        <p:anim calcmode="lin" valueType="num" p14:bounceEnd="54000">
                                          <p:cBhvr additive="base">
                                            <p:cTn id="8" dur="1000" fill="hold"/>
                                            <p:tgtEl>
                                              <p:spTgt spid="13"/>
                                            </p:tgtEl>
                                            <p:attrNameLst>
                                              <p:attrName>ppt_y</p:attrName>
                                            </p:attrNameLst>
                                          </p:cBhvr>
                                          <p:tavLst>
                                            <p:tav tm="0">
                                              <p:val>
                                                <p:strVal val="0-#ppt_h/2"/>
                                              </p:val>
                                            </p:tav>
                                            <p:tav tm="100000">
                                              <p:val>
                                                <p:strVal val="#ppt_y"/>
                                              </p:val>
                                            </p:tav>
                                          </p:tavLst>
                                        </p:anim>
                                      </p:childTnLst>
                                    </p:cTn>
                                  </p:par>
                                  <p:par>
                                    <p:cTn id="9" presetID="32" presetClass="emph" presetSubtype="0" repeatCount="3000" fill="hold" nodeType="withEffect">
                                      <p:stCondLst>
                                        <p:cond delay="0"/>
                                      </p:stCondLst>
                                      <p:childTnLst>
                                        <p:animRot by="120000">
                                          <p:cBhvr>
                                            <p:cTn id="10" dur="200" fill="hold">
                                              <p:stCondLst>
                                                <p:cond delay="0"/>
                                              </p:stCondLst>
                                            </p:cTn>
                                            <p:tgtEl>
                                              <p:spTgt spid="13"/>
                                            </p:tgtEl>
                                            <p:attrNameLst>
                                              <p:attrName>r</p:attrName>
                                            </p:attrNameLst>
                                          </p:cBhvr>
                                        </p:animRot>
                                        <p:animRot by="-240000">
                                          <p:cBhvr>
                                            <p:cTn id="11" dur="400" fill="hold">
                                              <p:stCondLst>
                                                <p:cond delay="400"/>
                                              </p:stCondLst>
                                            </p:cTn>
                                            <p:tgtEl>
                                              <p:spTgt spid="13"/>
                                            </p:tgtEl>
                                            <p:attrNameLst>
                                              <p:attrName>r</p:attrName>
                                            </p:attrNameLst>
                                          </p:cBhvr>
                                        </p:animRot>
                                        <p:animRot by="240000">
                                          <p:cBhvr>
                                            <p:cTn id="12" dur="400" fill="hold">
                                              <p:stCondLst>
                                                <p:cond delay="800"/>
                                              </p:stCondLst>
                                            </p:cTn>
                                            <p:tgtEl>
                                              <p:spTgt spid="13"/>
                                            </p:tgtEl>
                                            <p:attrNameLst>
                                              <p:attrName>r</p:attrName>
                                            </p:attrNameLst>
                                          </p:cBhvr>
                                        </p:animRot>
                                        <p:animRot by="-240000">
                                          <p:cBhvr>
                                            <p:cTn id="13" dur="400" fill="hold">
                                              <p:stCondLst>
                                                <p:cond delay="1200"/>
                                              </p:stCondLst>
                                            </p:cTn>
                                            <p:tgtEl>
                                              <p:spTgt spid="13"/>
                                            </p:tgtEl>
                                            <p:attrNameLst>
                                              <p:attrName>r</p:attrName>
                                            </p:attrNameLst>
                                          </p:cBhvr>
                                        </p:animRot>
                                        <p:animRot by="120000">
                                          <p:cBhvr>
                                            <p:cTn id="14" dur="400" fill="hold">
                                              <p:stCondLst>
                                                <p:cond delay="1600"/>
                                              </p:stCondLst>
                                            </p:cTn>
                                            <p:tgtEl>
                                              <p:spTgt spid="13"/>
                                            </p:tgtEl>
                                            <p:attrNameLst>
                                              <p:attrName>r</p:attrName>
                                            </p:attrNameLst>
                                          </p:cBhvr>
                                        </p:animRot>
                                      </p:childTnLst>
                                    </p:cTn>
                                  </p:par>
                                  <p:par>
                                    <p:cTn id="15" presetID="2" presetClass="entr" presetSubtype="1" fill="hold" nodeType="withEffect" p14:presetBounceEnd="54000">
                                      <p:stCondLst>
                                        <p:cond delay="0"/>
                                      </p:stCondLst>
                                      <p:childTnLst>
                                        <p:set>
                                          <p:cBhvr>
                                            <p:cTn id="16" dur="1" fill="hold">
                                              <p:stCondLst>
                                                <p:cond delay="0"/>
                                              </p:stCondLst>
                                            </p:cTn>
                                            <p:tgtEl>
                                              <p:spTgt spid="14"/>
                                            </p:tgtEl>
                                            <p:attrNameLst>
                                              <p:attrName>style.visibility</p:attrName>
                                            </p:attrNameLst>
                                          </p:cBhvr>
                                          <p:to>
                                            <p:strVal val="visible"/>
                                          </p:to>
                                        </p:set>
                                        <p:anim calcmode="lin" valueType="num" p14:bounceEnd="54000">
                                          <p:cBhvr additive="base">
                                            <p:cTn id="17" dur="1000" fill="hold"/>
                                            <p:tgtEl>
                                              <p:spTgt spid="14"/>
                                            </p:tgtEl>
                                            <p:attrNameLst>
                                              <p:attrName>ppt_x</p:attrName>
                                            </p:attrNameLst>
                                          </p:cBhvr>
                                          <p:tavLst>
                                            <p:tav tm="0">
                                              <p:val>
                                                <p:strVal val="#ppt_x"/>
                                              </p:val>
                                            </p:tav>
                                            <p:tav tm="100000">
                                              <p:val>
                                                <p:strVal val="#ppt_x"/>
                                              </p:val>
                                            </p:tav>
                                          </p:tavLst>
                                        </p:anim>
                                        <p:anim calcmode="lin" valueType="num" p14:bounceEnd="54000">
                                          <p:cBhvr additive="base">
                                            <p:cTn id="18" dur="1000" fill="hold"/>
                                            <p:tgtEl>
                                              <p:spTgt spid="14"/>
                                            </p:tgtEl>
                                            <p:attrNameLst>
                                              <p:attrName>ppt_y</p:attrName>
                                            </p:attrNameLst>
                                          </p:cBhvr>
                                          <p:tavLst>
                                            <p:tav tm="0">
                                              <p:val>
                                                <p:strVal val="0-#ppt_h/2"/>
                                              </p:val>
                                            </p:tav>
                                            <p:tav tm="100000">
                                              <p:val>
                                                <p:strVal val="#ppt_y"/>
                                              </p:val>
                                            </p:tav>
                                          </p:tavLst>
                                        </p:anim>
                                      </p:childTnLst>
                                    </p:cTn>
                                  </p:par>
                                  <p:par>
                                    <p:cTn id="19" presetID="32" presetClass="emph" presetSubtype="0" repeatCount="3000" fill="hold" nodeType="withEffect">
                                      <p:stCondLst>
                                        <p:cond delay="0"/>
                                      </p:stCondLst>
                                      <p:childTnLst>
                                        <p:animRot by="120000">
                                          <p:cBhvr>
                                            <p:cTn id="20" dur="200" fill="hold">
                                              <p:stCondLst>
                                                <p:cond delay="0"/>
                                              </p:stCondLst>
                                            </p:cTn>
                                            <p:tgtEl>
                                              <p:spTgt spid="14"/>
                                            </p:tgtEl>
                                            <p:attrNameLst>
                                              <p:attrName>r</p:attrName>
                                            </p:attrNameLst>
                                          </p:cBhvr>
                                        </p:animRot>
                                        <p:animRot by="-240000">
                                          <p:cBhvr>
                                            <p:cTn id="21" dur="400" fill="hold">
                                              <p:stCondLst>
                                                <p:cond delay="400"/>
                                              </p:stCondLst>
                                            </p:cTn>
                                            <p:tgtEl>
                                              <p:spTgt spid="14"/>
                                            </p:tgtEl>
                                            <p:attrNameLst>
                                              <p:attrName>r</p:attrName>
                                            </p:attrNameLst>
                                          </p:cBhvr>
                                        </p:animRot>
                                        <p:animRot by="240000">
                                          <p:cBhvr>
                                            <p:cTn id="22" dur="400" fill="hold">
                                              <p:stCondLst>
                                                <p:cond delay="800"/>
                                              </p:stCondLst>
                                            </p:cTn>
                                            <p:tgtEl>
                                              <p:spTgt spid="14"/>
                                            </p:tgtEl>
                                            <p:attrNameLst>
                                              <p:attrName>r</p:attrName>
                                            </p:attrNameLst>
                                          </p:cBhvr>
                                        </p:animRot>
                                        <p:animRot by="-240000">
                                          <p:cBhvr>
                                            <p:cTn id="23" dur="400" fill="hold">
                                              <p:stCondLst>
                                                <p:cond delay="1200"/>
                                              </p:stCondLst>
                                            </p:cTn>
                                            <p:tgtEl>
                                              <p:spTgt spid="14"/>
                                            </p:tgtEl>
                                            <p:attrNameLst>
                                              <p:attrName>r</p:attrName>
                                            </p:attrNameLst>
                                          </p:cBhvr>
                                        </p:animRot>
                                        <p:animRot by="120000">
                                          <p:cBhvr>
                                            <p:cTn id="24" dur="400" fill="hold">
                                              <p:stCondLst>
                                                <p:cond delay="1600"/>
                                              </p:stCondLst>
                                            </p:cTn>
                                            <p:tgtEl>
                                              <p:spTgt spid="14"/>
                                            </p:tgtEl>
                                            <p:attrNameLst>
                                              <p:attrName>r</p:attrName>
                                            </p:attrNameLst>
                                          </p:cBhvr>
                                        </p:animRot>
                                      </p:childTnLst>
                                    </p:cTn>
                                  </p:par>
                                  <p:par>
                                    <p:cTn id="25" presetID="2" presetClass="entr" presetSubtype="1" fill="hold" nodeType="withEffect" p14:presetBounceEnd="54000">
                                      <p:stCondLst>
                                        <p:cond delay="750"/>
                                      </p:stCondLst>
                                      <p:childTnLst>
                                        <p:set>
                                          <p:cBhvr>
                                            <p:cTn id="26" dur="1" fill="hold">
                                              <p:stCondLst>
                                                <p:cond delay="0"/>
                                              </p:stCondLst>
                                            </p:cTn>
                                            <p:tgtEl>
                                              <p:spTgt spid="19"/>
                                            </p:tgtEl>
                                            <p:attrNameLst>
                                              <p:attrName>style.visibility</p:attrName>
                                            </p:attrNameLst>
                                          </p:cBhvr>
                                          <p:to>
                                            <p:strVal val="visible"/>
                                          </p:to>
                                        </p:set>
                                        <p:anim calcmode="lin" valueType="num" p14:bounceEnd="54000">
                                          <p:cBhvr additive="base">
                                            <p:cTn id="27" dur="1000" fill="hold"/>
                                            <p:tgtEl>
                                              <p:spTgt spid="19"/>
                                            </p:tgtEl>
                                            <p:attrNameLst>
                                              <p:attrName>ppt_x</p:attrName>
                                            </p:attrNameLst>
                                          </p:cBhvr>
                                          <p:tavLst>
                                            <p:tav tm="0">
                                              <p:val>
                                                <p:strVal val="#ppt_x"/>
                                              </p:val>
                                            </p:tav>
                                            <p:tav tm="100000">
                                              <p:val>
                                                <p:strVal val="#ppt_x"/>
                                              </p:val>
                                            </p:tav>
                                          </p:tavLst>
                                        </p:anim>
                                        <p:anim calcmode="lin" valueType="num" p14:bounceEnd="54000">
                                          <p:cBhvr additive="base">
                                            <p:cTn id="28" dur="1000" fill="hold"/>
                                            <p:tgtEl>
                                              <p:spTgt spid="19"/>
                                            </p:tgtEl>
                                            <p:attrNameLst>
                                              <p:attrName>ppt_y</p:attrName>
                                            </p:attrNameLst>
                                          </p:cBhvr>
                                          <p:tavLst>
                                            <p:tav tm="0">
                                              <p:val>
                                                <p:strVal val="0-#ppt_h/2"/>
                                              </p:val>
                                            </p:tav>
                                            <p:tav tm="100000">
                                              <p:val>
                                                <p:strVal val="#ppt_y"/>
                                              </p:val>
                                            </p:tav>
                                          </p:tavLst>
                                        </p:anim>
                                      </p:childTnLst>
                                    </p:cTn>
                                  </p:par>
                                  <p:par>
                                    <p:cTn id="29" presetID="32" presetClass="emph" presetSubtype="0" repeatCount="3000" fill="hold" nodeType="withEffect">
                                      <p:stCondLst>
                                        <p:cond delay="0"/>
                                      </p:stCondLst>
                                      <p:childTnLst>
                                        <p:animRot by="120000">
                                          <p:cBhvr>
                                            <p:cTn id="30" dur="200" fill="hold">
                                              <p:stCondLst>
                                                <p:cond delay="0"/>
                                              </p:stCondLst>
                                            </p:cTn>
                                            <p:tgtEl>
                                              <p:spTgt spid="19"/>
                                            </p:tgtEl>
                                            <p:attrNameLst>
                                              <p:attrName>r</p:attrName>
                                            </p:attrNameLst>
                                          </p:cBhvr>
                                        </p:animRot>
                                        <p:animRot by="-240000">
                                          <p:cBhvr>
                                            <p:cTn id="31" dur="400" fill="hold">
                                              <p:stCondLst>
                                                <p:cond delay="400"/>
                                              </p:stCondLst>
                                            </p:cTn>
                                            <p:tgtEl>
                                              <p:spTgt spid="19"/>
                                            </p:tgtEl>
                                            <p:attrNameLst>
                                              <p:attrName>r</p:attrName>
                                            </p:attrNameLst>
                                          </p:cBhvr>
                                        </p:animRot>
                                        <p:animRot by="240000">
                                          <p:cBhvr>
                                            <p:cTn id="32" dur="400" fill="hold">
                                              <p:stCondLst>
                                                <p:cond delay="800"/>
                                              </p:stCondLst>
                                            </p:cTn>
                                            <p:tgtEl>
                                              <p:spTgt spid="19"/>
                                            </p:tgtEl>
                                            <p:attrNameLst>
                                              <p:attrName>r</p:attrName>
                                            </p:attrNameLst>
                                          </p:cBhvr>
                                        </p:animRot>
                                        <p:animRot by="-240000">
                                          <p:cBhvr>
                                            <p:cTn id="33" dur="400" fill="hold">
                                              <p:stCondLst>
                                                <p:cond delay="1200"/>
                                              </p:stCondLst>
                                            </p:cTn>
                                            <p:tgtEl>
                                              <p:spTgt spid="19"/>
                                            </p:tgtEl>
                                            <p:attrNameLst>
                                              <p:attrName>r</p:attrName>
                                            </p:attrNameLst>
                                          </p:cBhvr>
                                        </p:animRot>
                                        <p:animRot by="120000">
                                          <p:cBhvr>
                                            <p:cTn id="34" dur="400" fill="hold">
                                              <p:stCondLst>
                                                <p:cond delay="1600"/>
                                              </p:stCondLst>
                                            </p:cTn>
                                            <p:tgtEl>
                                              <p:spTgt spid="19"/>
                                            </p:tgtEl>
                                            <p:attrNameLst>
                                              <p:attrName>r</p:attrName>
                                            </p:attrNameLst>
                                          </p:cBhvr>
                                        </p:animRot>
                                      </p:childTnLst>
                                    </p:cTn>
                                  </p:par>
                                  <p:par>
                                    <p:cTn id="35" presetID="2" presetClass="entr" presetSubtype="1" fill="hold" nodeType="withEffect" p14:presetBounceEnd="54000">
                                      <p:stCondLst>
                                        <p:cond delay="500"/>
                                      </p:stCondLst>
                                      <p:childTnLst>
                                        <p:set>
                                          <p:cBhvr>
                                            <p:cTn id="36" dur="1" fill="hold">
                                              <p:stCondLst>
                                                <p:cond delay="0"/>
                                              </p:stCondLst>
                                            </p:cTn>
                                            <p:tgtEl>
                                              <p:spTgt spid="24"/>
                                            </p:tgtEl>
                                            <p:attrNameLst>
                                              <p:attrName>style.visibility</p:attrName>
                                            </p:attrNameLst>
                                          </p:cBhvr>
                                          <p:to>
                                            <p:strVal val="visible"/>
                                          </p:to>
                                        </p:set>
                                        <p:anim calcmode="lin" valueType="num" p14:bounceEnd="54000">
                                          <p:cBhvr additive="base">
                                            <p:cTn id="37" dur="1000" fill="hold"/>
                                            <p:tgtEl>
                                              <p:spTgt spid="24"/>
                                            </p:tgtEl>
                                            <p:attrNameLst>
                                              <p:attrName>ppt_x</p:attrName>
                                            </p:attrNameLst>
                                          </p:cBhvr>
                                          <p:tavLst>
                                            <p:tav tm="0">
                                              <p:val>
                                                <p:strVal val="#ppt_x"/>
                                              </p:val>
                                            </p:tav>
                                            <p:tav tm="100000">
                                              <p:val>
                                                <p:strVal val="#ppt_x"/>
                                              </p:val>
                                            </p:tav>
                                          </p:tavLst>
                                        </p:anim>
                                        <p:anim calcmode="lin" valueType="num" p14:bounceEnd="54000">
                                          <p:cBhvr additive="base">
                                            <p:cTn id="38" dur="1000" fill="hold"/>
                                            <p:tgtEl>
                                              <p:spTgt spid="24"/>
                                            </p:tgtEl>
                                            <p:attrNameLst>
                                              <p:attrName>ppt_y</p:attrName>
                                            </p:attrNameLst>
                                          </p:cBhvr>
                                          <p:tavLst>
                                            <p:tav tm="0">
                                              <p:val>
                                                <p:strVal val="0-#ppt_h/2"/>
                                              </p:val>
                                            </p:tav>
                                            <p:tav tm="100000">
                                              <p:val>
                                                <p:strVal val="#ppt_y"/>
                                              </p:val>
                                            </p:tav>
                                          </p:tavLst>
                                        </p:anim>
                                      </p:childTnLst>
                                    </p:cTn>
                                  </p:par>
                                  <p:par>
                                    <p:cTn id="39" presetID="32" presetClass="emph" presetSubtype="0" repeatCount="3000" fill="hold" nodeType="withEffect">
                                      <p:stCondLst>
                                        <p:cond delay="0"/>
                                      </p:stCondLst>
                                      <p:childTnLst>
                                        <p:animRot by="120000">
                                          <p:cBhvr>
                                            <p:cTn id="40" dur="200" fill="hold">
                                              <p:stCondLst>
                                                <p:cond delay="0"/>
                                              </p:stCondLst>
                                            </p:cTn>
                                            <p:tgtEl>
                                              <p:spTgt spid="24"/>
                                            </p:tgtEl>
                                            <p:attrNameLst>
                                              <p:attrName>r</p:attrName>
                                            </p:attrNameLst>
                                          </p:cBhvr>
                                        </p:animRot>
                                        <p:animRot by="-240000">
                                          <p:cBhvr>
                                            <p:cTn id="41" dur="400" fill="hold">
                                              <p:stCondLst>
                                                <p:cond delay="400"/>
                                              </p:stCondLst>
                                            </p:cTn>
                                            <p:tgtEl>
                                              <p:spTgt spid="24"/>
                                            </p:tgtEl>
                                            <p:attrNameLst>
                                              <p:attrName>r</p:attrName>
                                            </p:attrNameLst>
                                          </p:cBhvr>
                                        </p:animRot>
                                        <p:animRot by="240000">
                                          <p:cBhvr>
                                            <p:cTn id="42" dur="400" fill="hold">
                                              <p:stCondLst>
                                                <p:cond delay="800"/>
                                              </p:stCondLst>
                                            </p:cTn>
                                            <p:tgtEl>
                                              <p:spTgt spid="24"/>
                                            </p:tgtEl>
                                            <p:attrNameLst>
                                              <p:attrName>r</p:attrName>
                                            </p:attrNameLst>
                                          </p:cBhvr>
                                        </p:animRot>
                                        <p:animRot by="-240000">
                                          <p:cBhvr>
                                            <p:cTn id="43" dur="400" fill="hold">
                                              <p:stCondLst>
                                                <p:cond delay="1200"/>
                                              </p:stCondLst>
                                            </p:cTn>
                                            <p:tgtEl>
                                              <p:spTgt spid="24"/>
                                            </p:tgtEl>
                                            <p:attrNameLst>
                                              <p:attrName>r</p:attrName>
                                            </p:attrNameLst>
                                          </p:cBhvr>
                                        </p:animRot>
                                        <p:animRot by="120000">
                                          <p:cBhvr>
                                            <p:cTn id="44" dur="400" fill="hold">
                                              <p:stCondLst>
                                                <p:cond delay="1600"/>
                                              </p:stCondLst>
                                            </p:cTn>
                                            <p:tgtEl>
                                              <p:spTgt spid="24"/>
                                            </p:tgtEl>
                                            <p:attrNameLst>
                                              <p:attrName>r</p:attrName>
                                            </p:attrNameLst>
                                          </p:cBhvr>
                                        </p:animRot>
                                      </p:childTnLst>
                                    </p:cTn>
                                  </p:par>
                                  <p:par>
                                    <p:cTn id="45" presetID="2" presetClass="entr" presetSubtype="1" fill="hold" nodeType="withEffect" p14:presetBounceEnd="54000">
                                      <p:stCondLst>
                                        <p:cond delay="750"/>
                                      </p:stCondLst>
                                      <p:childTnLst>
                                        <p:set>
                                          <p:cBhvr>
                                            <p:cTn id="46" dur="1" fill="hold">
                                              <p:stCondLst>
                                                <p:cond delay="0"/>
                                              </p:stCondLst>
                                            </p:cTn>
                                            <p:tgtEl>
                                              <p:spTgt spid="29"/>
                                            </p:tgtEl>
                                            <p:attrNameLst>
                                              <p:attrName>style.visibility</p:attrName>
                                            </p:attrNameLst>
                                          </p:cBhvr>
                                          <p:to>
                                            <p:strVal val="visible"/>
                                          </p:to>
                                        </p:set>
                                        <p:anim calcmode="lin" valueType="num" p14:bounceEnd="54000">
                                          <p:cBhvr additive="base">
                                            <p:cTn id="47" dur="1000" fill="hold"/>
                                            <p:tgtEl>
                                              <p:spTgt spid="29"/>
                                            </p:tgtEl>
                                            <p:attrNameLst>
                                              <p:attrName>ppt_x</p:attrName>
                                            </p:attrNameLst>
                                          </p:cBhvr>
                                          <p:tavLst>
                                            <p:tav tm="0">
                                              <p:val>
                                                <p:strVal val="#ppt_x"/>
                                              </p:val>
                                            </p:tav>
                                            <p:tav tm="100000">
                                              <p:val>
                                                <p:strVal val="#ppt_x"/>
                                              </p:val>
                                            </p:tav>
                                          </p:tavLst>
                                        </p:anim>
                                        <p:anim calcmode="lin" valueType="num" p14:bounceEnd="54000">
                                          <p:cBhvr additive="base">
                                            <p:cTn id="48" dur="1000" fill="hold"/>
                                            <p:tgtEl>
                                              <p:spTgt spid="29"/>
                                            </p:tgtEl>
                                            <p:attrNameLst>
                                              <p:attrName>ppt_y</p:attrName>
                                            </p:attrNameLst>
                                          </p:cBhvr>
                                          <p:tavLst>
                                            <p:tav tm="0">
                                              <p:val>
                                                <p:strVal val="0-#ppt_h/2"/>
                                              </p:val>
                                            </p:tav>
                                            <p:tav tm="100000">
                                              <p:val>
                                                <p:strVal val="#ppt_y"/>
                                              </p:val>
                                            </p:tav>
                                          </p:tavLst>
                                        </p:anim>
                                      </p:childTnLst>
                                    </p:cTn>
                                  </p:par>
                                  <p:par>
                                    <p:cTn id="49" presetID="32" presetClass="emph" presetSubtype="0" repeatCount="3000" fill="hold" nodeType="withEffect">
                                      <p:stCondLst>
                                        <p:cond delay="500"/>
                                      </p:stCondLst>
                                      <p:childTnLst>
                                        <p:animRot by="120000">
                                          <p:cBhvr>
                                            <p:cTn id="50" dur="200" fill="hold">
                                              <p:stCondLst>
                                                <p:cond delay="0"/>
                                              </p:stCondLst>
                                            </p:cTn>
                                            <p:tgtEl>
                                              <p:spTgt spid="29"/>
                                            </p:tgtEl>
                                            <p:attrNameLst>
                                              <p:attrName>r</p:attrName>
                                            </p:attrNameLst>
                                          </p:cBhvr>
                                        </p:animRot>
                                        <p:animRot by="-240000">
                                          <p:cBhvr>
                                            <p:cTn id="51" dur="400" fill="hold">
                                              <p:stCondLst>
                                                <p:cond delay="400"/>
                                              </p:stCondLst>
                                            </p:cTn>
                                            <p:tgtEl>
                                              <p:spTgt spid="29"/>
                                            </p:tgtEl>
                                            <p:attrNameLst>
                                              <p:attrName>r</p:attrName>
                                            </p:attrNameLst>
                                          </p:cBhvr>
                                        </p:animRot>
                                        <p:animRot by="240000">
                                          <p:cBhvr>
                                            <p:cTn id="52" dur="400" fill="hold">
                                              <p:stCondLst>
                                                <p:cond delay="800"/>
                                              </p:stCondLst>
                                            </p:cTn>
                                            <p:tgtEl>
                                              <p:spTgt spid="29"/>
                                            </p:tgtEl>
                                            <p:attrNameLst>
                                              <p:attrName>r</p:attrName>
                                            </p:attrNameLst>
                                          </p:cBhvr>
                                        </p:animRot>
                                        <p:animRot by="-240000">
                                          <p:cBhvr>
                                            <p:cTn id="53" dur="400" fill="hold">
                                              <p:stCondLst>
                                                <p:cond delay="1200"/>
                                              </p:stCondLst>
                                            </p:cTn>
                                            <p:tgtEl>
                                              <p:spTgt spid="29"/>
                                            </p:tgtEl>
                                            <p:attrNameLst>
                                              <p:attrName>r</p:attrName>
                                            </p:attrNameLst>
                                          </p:cBhvr>
                                        </p:animRot>
                                        <p:animRot by="120000">
                                          <p:cBhvr>
                                            <p:cTn id="54" dur="400" fill="hold">
                                              <p:stCondLst>
                                                <p:cond delay="1600"/>
                                              </p:stCondLst>
                                            </p:cTn>
                                            <p:tgtEl>
                                              <p:spTgt spid="29"/>
                                            </p:tgtEl>
                                            <p:attrNameLst>
                                              <p:attrName>r</p:attrName>
                                            </p:attrNameLst>
                                          </p:cBhvr>
                                        </p:animRot>
                                      </p:childTnLst>
                                    </p:cTn>
                                  </p:par>
                                  <p:par>
                                    <p:cTn id="55" presetID="2" presetClass="entr" presetSubtype="1" fill="hold" nodeType="withEffect" p14:presetBounceEnd="54000">
                                      <p:stCondLst>
                                        <p:cond delay="0"/>
                                      </p:stCondLst>
                                      <p:childTnLst>
                                        <p:set>
                                          <p:cBhvr>
                                            <p:cTn id="56" dur="1" fill="hold">
                                              <p:stCondLst>
                                                <p:cond delay="0"/>
                                              </p:stCondLst>
                                            </p:cTn>
                                            <p:tgtEl>
                                              <p:spTgt spid="2"/>
                                            </p:tgtEl>
                                            <p:attrNameLst>
                                              <p:attrName>style.visibility</p:attrName>
                                            </p:attrNameLst>
                                          </p:cBhvr>
                                          <p:to>
                                            <p:strVal val="visible"/>
                                          </p:to>
                                        </p:set>
                                        <p:anim calcmode="lin" valueType="num" p14:bounceEnd="54000">
                                          <p:cBhvr additive="base">
                                            <p:cTn id="57" dur="1000" fill="hold"/>
                                            <p:tgtEl>
                                              <p:spTgt spid="2"/>
                                            </p:tgtEl>
                                            <p:attrNameLst>
                                              <p:attrName>ppt_x</p:attrName>
                                            </p:attrNameLst>
                                          </p:cBhvr>
                                          <p:tavLst>
                                            <p:tav tm="0">
                                              <p:val>
                                                <p:strVal val="#ppt_x"/>
                                              </p:val>
                                            </p:tav>
                                            <p:tav tm="100000">
                                              <p:val>
                                                <p:strVal val="#ppt_x"/>
                                              </p:val>
                                            </p:tav>
                                          </p:tavLst>
                                        </p:anim>
                                        <p:anim calcmode="lin" valueType="num" p14:bounceEnd="54000">
                                          <p:cBhvr additive="base">
                                            <p:cTn id="58" dur="1000" fill="hold"/>
                                            <p:tgtEl>
                                              <p:spTgt spid="2"/>
                                            </p:tgtEl>
                                            <p:attrNameLst>
                                              <p:attrName>ppt_y</p:attrName>
                                            </p:attrNameLst>
                                          </p:cBhvr>
                                          <p:tavLst>
                                            <p:tav tm="0">
                                              <p:val>
                                                <p:strVal val="0-#ppt_h/2"/>
                                              </p:val>
                                            </p:tav>
                                            <p:tav tm="100000">
                                              <p:val>
                                                <p:strVal val="#ppt_y"/>
                                              </p:val>
                                            </p:tav>
                                          </p:tavLst>
                                        </p:anim>
                                      </p:childTnLst>
                                    </p:cTn>
                                  </p:par>
                                  <p:par>
                                    <p:cTn id="59" presetID="32" presetClass="emph" presetSubtype="0" repeatCount="3000" fill="hold" nodeType="withEffect">
                                      <p:stCondLst>
                                        <p:cond delay="0"/>
                                      </p:stCondLst>
                                      <p:childTnLst>
                                        <p:animRot by="120000">
                                          <p:cBhvr>
                                            <p:cTn id="60" dur="200" fill="hold">
                                              <p:stCondLst>
                                                <p:cond delay="0"/>
                                              </p:stCondLst>
                                            </p:cTn>
                                            <p:tgtEl>
                                              <p:spTgt spid="2"/>
                                            </p:tgtEl>
                                            <p:attrNameLst>
                                              <p:attrName>r</p:attrName>
                                            </p:attrNameLst>
                                          </p:cBhvr>
                                        </p:animRot>
                                        <p:animRot by="-240000">
                                          <p:cBhvr>
                                            <p:cTn id="61" dur="400" fill="hold">
                                              <p:stCondLst>
                                                <p:cond delay="400"/>
                                              </p:stCondLst>
                                            </p:cTn>
                                            <p:tgtEl>
                                              <p:spTgt spid="2"/>
                                            </p:tgtEl>
                                            <p:attrNameLst>
                                              <p:attrName>r</p:attrName>
                                            </p:attrNameLst>
                                          </p:cBhvr>
                                        </p:animRot>
                                        <p:animRot by="240000">
                                          <p:cBhvr>
                                            <p:cTn id="62" dur="400" fill="hold">
                                              <p:stCondLst>
                                                <p:cond delay="800"/>
                                              </p:stCondLst>
                                            </p:cTn>
                                            <p:tgtEl>
                                              <p:spTgt spid="2"/>
                                            </p:tgtEl>
                                            <p:attrNameLst>
                                              <p:attrName>r</p:attrName>
                                            </p:attrNameLst>
                                          </p:cBhvr>
                                        </p:animRot>
                                        <p:animRot by="-240000">
                                          <p:cBhvr>
                                            <p:cTn id="63" dur="400" fill="hold">
                                              <p:stCondLst>
                                                <p:cond delay="1200"/>
                                              </p:stCondLst>
                                            </p:cTn>
                                            <p:tgtEl>
                                              <p:spTgt spid="2"/>
                                            </p:tgtEl>
                                            <p:attrNameLst>
                                              <p:attrName>r</p:attrName>
                                            </p:attrNameLst>
                                          </p:cBhvr>
                                        </p:animRot>
                                        <p:animRot by="120000">
                                          <p:cBhvr>
                                            <p:cTn id="64" dur="400" fill="hold">
                                              <p:stCondLst>
                                                <p:cond delay="1600"/>
                                              </p:stCondLst>
                                            </p:cTn>
                                            <p:tgtEl>
                                              <p:spTgt spid="2"/>
                                            </p:tgtEl>
                                            <p:attrNameLst>
                                              <p:attrName>r</p:attrName>
                                            </p:attrNameLst>
                                          </p:cBhvr>
                                        </p:animRot>
                                      </p:childTnLst>
                                    </p:cTn>
                                  </p:par>
                                  <p:par>
                                    <p:cTn id="65" presetID="2" presetClass="entr" presetSubtype="1" fill="hold" nodeType="withEffect" p14:presetBounceEnd="54000">
                                      <p:stCondLst>
                                        <p:cond delay="0"/>
                                      </p:stCondLst>
                                      <p:childTnLst>
                                        <p:set>
                                          <p:cBhvr>
                                            <p:cTn id="66" dur="1" fill="hold">
                                              <p:stCondLst>
                                                <p:cond delay="0"/>
                                              </p:stCondLst>
                                            </p:cTn>
                                            <p:tgtEl>
                                              <p:spTgt spid="9"/>
                                            </p:tgtEl>
                                            <p:attrNameLst>
                                              <p:attrName>style.visibility</p:attrName>
                                            </p:attrNameLst>
                                          </p:cBhvr>
                                          <p:to>
                                            <p:strVal val="visible"/>
                                          </p:to>
                                        </p:set>
                                        <p:anim calcmode="lin" valueType="num" p14:bounceEnd="54000">
                                          <p:cBhvr additive="base">
                                            <p:cTn id="67" dur="1000" fill="hold"/>
                                            <p:tgtEl>
                                              <p:spTgt spid="9"/>
                                            </p:tgtEl>
                                            <p:attrNameLst>
                                              <p:attrName>ppt_x</p:attrName>
                                            </p:attrNameLst>
                                          </p:cBhvr>
                                          <p:tavLst>
                                            <p:tav tm="0">
                                              <p:val>
                                                <p:strVal val="#ppt_x"/>
                                              </p:val>
                                            </p:tav>
                                            <p:tav tm="100000">
                                              <p:val>
                                                <p:strVal val="#ppt_x"/>
                                              </p:val>
                                            </p:tav>
                                          </p:tavLst>
                                        </p:anim>
                                        <p:anim calcmode="lin" valueType="num" p14:bounceEnd="54000">
                                          <p:cBhvr additive="base">
                                            <p:cTn id="68" dur="1000" fill="hold"/>
                                            <p:tgtEl>
                                              <p:spTgt spid="9"/>
                                            </p:tgtEl>
                                            <p:attrNameLst>
                                              <p:attrName>ppt_y</p:attrName>
                                            </p:attrNameLst>
                                          </p:cBhvr>
                                          <p:tavLst>
                                            <p:tav tm="0">
                                              <p:val>
                                                <p:strVal val="0-#ppt_h/2"/>
                                              </p:val>
                                            </p:tav>
                                            <p:tav tm="100000">
                                              <p:val>
                                                <p:strVal val="#ppt_y"/>
                                              </p:val>
                                            </p:tav>
                                          </p:tavLst>
                                        </p:anim>
                                      </p:childTnLst>
                                    </p:cTn>
                                  </p:par>
                                  <p:par>
                                    <p:cTn id="69" presetID="32" presetClass="emph" presetSubtype="0" repeatCount="3000" fill="hold" nodeType="withEffect">
                                      <p:stCondLst>
                                        <p:cond delay="0"/>
                                      </p:stCondLst>
                                      <p:childTnLst>
                                        <p:animRot by="120000">
                                          <p:cBhvr>
                                            <p:cTn id="70" dur="200" fill="hold">
                                              <p:stCondLst>
                                                <p:cond delay="0"/>
                                              </p:stCondLst>
                                            </p:cTn>
                                            <p:tgtEl>
                                              <p:spTgt spid="9"/>
                                            </p:tgtEl>
                                            <p:attrNameLst>
                                              <p:attrName>r</p:attrName>
                                            </p:attrNameLst>
                                          </p:cBhvr>
                                        </p:animRot>
                                        <p:animRot by="-240000">
                                          <p:cBhvr>
                                            <p:cTn id="71" dur="400" fill="hold">
                                              <p:stCondLst>
                                                <p:cond delay="400"/>
                                              </p:stCondLst>
                                            </p:cTn>
                                            <p:tgtEl>
                                              <p:spTgt spid="9"/>
                                            </p:tgtEl>
                                            <p:attrNameLst>
                                              <p:attrName>r</p:attrName>
                                            </p:attrNameLst>
                                          </p:cBhvr>
                                        </p:animRot>
                                        <p:animRot by="240000">
                                          <p:cBhvr>
                                            <p:cTn id="72" dur="400" fill="hold">
                                              <p:stCondLst>
                                                <p:cond delay="800"/>
                                              </p:stCondLst>
                                            </p:cTn>
                                            <p:tgtEl>
                                              <p:spTgt spid="9"/>
                                            </p:tgtEl>
                                            <p:attrNameLst>
                                              <p:attrName>r</p:attrName>
                                            </p:attrNameLst>
                                          </p:cBhvr>
                                        </p:animRot>
                                        <p:animRot by="-240000">
                                          <p:cBhvr>
                                            <p:cTn id="73" dur="400" fill="hold">
                                              <p:stCondLst>
                                                <p:cond delay="1200"/>
                                              </p:stCondLst>
                                            </p:cTn>
                                            <p:tgtEl>
                                              <p:spTgt spid="9"/>
                                            </p:tgtEl>
                                            <p:attrNameLst>
                                              <p:attrName>r</p:attrName>
                                            </p:attrNameLst>
                                          </p:cBhvr>
                                        </p:animRot>
                                        <p:animRot by="120000">
                                          <p:cBhvr>
                                            <p:cTn id="74" dur="400" fill="hold">
                                              <p:stCondLst>
                                                <p:cond delay="1600"/>
                                              </p:stCondLst>
                                            </p:cTn>
                                            <p:tgtEl>
                                              <p:spTgt spid="9"/>
                                            </p:tgtEl>
                                            <p:attrNameLst>
                                              <p:attrName>r</p:attrName>
                                            </p:attrNameLst>
                                          </p:cBhvr>
                                        </p:animRot>
                                      </p:childTnLst>
                                    </p:cTn>
                                  </p:par>
                                  <p:par>
                                    <p:cTn id="75" presetID="2" presetClass="entr" presetSubtype="1" fill="hold" nodeType="withEffect" p14:presetBounceEnd="54000">
                                      <p:stCondLst>
                                        <p:cond delay="500"/>
                                      </p:stCondLst>
                                      <p:childTnLst>
                                        <p:set>
                                          <p:cBhvr>
                                            <p:cTn id="76" dur="1" fill="hold">
                                              <p:stCondLst>
                                                <p:cond delay="0"/>
                                              </p:stCondLst>
                                            </p:cTn>
                                            <p:tgtEl>
                                              <p:spTgt spid="37"/>
                                            </p:tgtEl>
                                            <p:attrNameLst>
                                              <p:attrName>style.visibility</p:attrName>
                                            </p:attrNameLst>
                                          </p:cBhvr>
                                          <p:to>
                                            <p:strVal val="visible"/>
                                          </p:to>
                                        </p:set>
                                        <p:anim calcmode="lin" valueType="num" p14:bounceEnd="54000">
                                          <p:cBhvr additive="base">
                                            <p:cTn id="77" dur="1000" fill="hold"/>
                                            <p:tgtEl>
                                              <p:spTgt spid="37"/>
                                            </p:tgtEl>
                                            <p:attrNameLst>
                                              <p:attrName>ppt_x</p:attrName>
                                            </p:attrNameLst>
                                          </p:cBhvr>
                                          <p:tavLst>
                                            <p:tav tm="0">
                                              <p:val>
                                                <p:strVal val="#ppt_x"/>
                                              </p:val>
                                            </p:tav>
                                            <p:tav tm="100000">
                                              <p:val>
                                                <p:strVal val="#ppt_x"/>
                                              </p:val>
                                            </p:tav>
                                          </p:tavLst>
                                        </p:anim>
                                        <p:anim calcmode="lin" valueType="num" p14:bounceEnd="54000">
                                          <p:cBhvr additive="base">
                                            <p:cTn id="78" dur="1000" fill="hold"/>
                                            <p:tgtEl>
                                              <p:spTgt spid="37"/>
                                            </p:tgtEl>
                                            <p:attrNameLst>
                                              <p:attrName>ppt_y</p:attrName>
                                            </p:attrNameLst>
                                          </p:cBhvr>
                                          <p:tavLst>
                                            <p:tav tm="0">
                                              <p:val>
                                                <p:strVal val="0-#ppt_h/2"/>
                                              </p:val>
                                            </p:tav>
                                            <p:tav tm="100000">
                                              <p:val>
                                                <p:strVal val="#ppt_y"/>
                                              </p:val>
                                            </p:tav>
                                          </p:tavLst>
                                        </p:anim>
                                      </p:childTnLst>
                                    </p:cTn>
                                  </p:par>
                                  <p:par>
                                    <p:cTn id="79" presetID="32" presetClass="emph" presetSubtype="0" repeatCount="3000" fill="hold" nodeType="withEffect">
                                      <p:stCondLst>
                                        <p:cond delay="0"/>
                                      </p:stCondLst>
                                      <p:childTnLst>
                                        <p:animRot by="120000">
                                          <p:cBhvr>
                                            <p:cTn id="80" dur="200" fill="hold">
                                              <p:stCondLst>
                                                <p:cond delay="0"/>
                                              </p:stCondLst>
                                            </p:cTn>
                                            <p:tgtEl>
                                              <p:spTgt spid="37"/>
                                            </p:tgtEl>
                                            <p:attrNameLst>
                                              <p:attrName>r</p:attrName>
                                            </p:attrNameLst>
                                          </p:cBhvr>
                                        </p:animRot>
                                        <p:animRot by="-240000">
                                          <p:cBhvr>
                                            <p:cTn id="81" dur="400" fill="hold">
                                              <p:stCondLst>
                                                <p:cond delay="400"/>
                                              </p:stCondLst>
                                            </p:cTn>
                                            <p:tgtEl>
                                              <p:spTgt spid="37"/>
                                            </p:tgtEl>
                                            <p:attrNameLst>
                                              <p:attrName>r</p:attrName>
                                            </p:attrNameLst>
                                          </p:cBhvr>
                                        </p:animRot>
                                        <p:animRot by="240000">
                                          <p:cBhvr>
                                            <p:cTn id="82" dur="400" fill="hold">
                                              <p:stCondLst>
                                                <p:cond delay="800"/>
                                              </p:stCondLst>
                                            </p:cTn>
                                            <p:tgtEl>
                                              <p:spTgt spid="37"/>
                                            </p:tgtEl>
                                            <p:attrNameLst>
                                              <p:attrName>r</p:attrName>
                                            </p:attrNameLst>
                                          </p:cBhvr>
                                        </p:animRot>
                                        <p:animRot by="-240000">
                                          <p:cBhvr>
                                            <p:cTn id="83" dur="400" fill="hold">
                                              <p:stCondLst>
                                                <p:cond delay="1200"/>
                                              </p:stCondLst>
                                            </p:cTn>
                                            <p:tgtEl>
                                              <p:spTgt spid="37"/>
                                            </p:tgtEl>
                                            <p:attrNameLst>
                                              <p:attrName>r</p:attrName>
                                            </p:attrNameLst>
                                          </p:cBhvr>
                                        </p:animRot>
                                        <p:animRot by="120000">
                                          <p:cBhvr>
                                            <p:cTn id="84" dur="400" fill="hold">
                                              <p:stCondLst>
                                                <p:cond delay="1600"/>
                                              </p:stCondLst>
                                            </p:cTn>
                                            <p:tgtEl>
                                              <p:spTgt spid="37"/>
                                            </p:tgtEl>
                                            <p:attrNameLst>
                                              <p:attrName>r</p:attrName>
                                            </p:attrNameLst>
                                          </p:cBhvr>
                                        </p:animRot>
                                      </p:childTnLst>
                                    </p:cTn>
                                  </p:par>
                                  <p:par>
                                    <p:cTn id="85" presetID="2" presetClass="entr" presetSubtype="1" fill="hold" nodeType="withEffect" p14:presetBounceEnd="54000">
                                      <p:stCondLst>
                                        <p:cond delay="500"/>
                                      </p:stCondLst>
                                      <p:childTnLst>
                                        <p:set>
                                          <p:cBhvr>
                                            <p:cTn id="86" dur="1" fill="hold">
                                              <p:stCondLst>
                                                <p:cond delay="0"/>
                                              </p:stCondLst>
                                            </p:cTn>
                                            <p:tgtEl>
                                              <p:spTgt spid="42"/>
                                            </p:tgtEl>
                                            <p:attrNameLst>
                                              <p:attrName>style.visibility</p:attrName>
                                            </p:attrNameLst>
                                          </p:cBhvr>
                                          <p:to>
                                            <p:strVal val="visible"/>
                                          </p:to>
                                        </p:set>
                                        <p:anim calcmode="lin" valueType="num" p14:bounceEnd="54000">
                                          <p:cBhvr additive="base">
                                            <p:cTn id="87" dur="1000" fill="hold"/>
                                            <p:tgtEl>
                                              <p:spTgt spid="42"/>
                                            </p:tgtEl>
                                            <p:attrNameLst>
                                              <p:attrName>ppt_x</p:attrName>
                                            </p:attrNameLst>
                                          </p:cBhvr>
                                          <p:tavLst>
                                            <p:tav tm="0">
                                              <p:val>
                                                <p:strVal val="#ppt_x"/>
                                              </p:val>
                                            </p:tav>
                                            <p:tav tm="100000">
                                              <p:val>
                                                <p:strVal val="#ppt_x"/>
                                              </p:val>
                                            </p:tav>
                                          </p:tavLst>
                                        </p:anim>
                                        <p:anim calcmode="lin" valueType="num" p14:bounceEnd="54000">
                                          <p:cBhvr additive="base">
                                            <p:cTn id="88" dur="1000" fill="hold"/>
                                            <p:tgtEl>
                                              <p:spTgt spid="42"/>
                                            </p:tgtEl>
                                            <p:attrNameLst>
                                              <p:attrName>ppt_y</p:attrName>
                                            </p:attrNameLst>
                                          </p:cBhvr>
                                          <p:tavLst>
                                            <p:tav tm="0">
                                              <p:val>
                                                <p:strVal val="0-#ppt_h/2"/>
                                              </p:val>
                                            </p:tav>
                                            <p:tav tm="100000">
                                              <p:val>
                                                <p:strVal val="#ppt_y"/>
                                              </p:val>
                                            </p:tav>
                                          </p:tavLst>
                                        </p:anim>
                                      </p:childTnLst>
                                    </p:cTn>
                                  </p:par>
                                  <p:par>
                                    <p:cTn id="89" presetID="32" presetClass="emph" presetSubtype="0" repeatCount="3000" fill="hold" nodeType="withEffect">
                                      <p:stCondLst>
                                        <p:cond delay="0"/>
                                      </p:stCondLst>
                                      <p:childTnLst>
                                        <p:animRot by="120000">
                                          <p:cBhvr>
                                            <p:cTn id="90" dur="200" fill="hold">
                                              <p:stCondLst>
                                                <p:cond delay="0"/>
                                              </p:stCondLst>
                                            </p:cTn>
                                            <p:tgtEl>
                                              <p:spTgt spid="42"/>
                                            </p:tgtEl>
                                            <p:attrNameLst>
                                              <p:attrName>r</p:attrName>
                                            </p:attrNameLst>
                                          </p:cBhvr>
                                        </p:animRot>
                                        <p:animRot by="-240000">
                                          <p:cBhvr>
                                            <p:cTn id="91" dur="400" fill="hold">
                                              <p:stCondLst>
                                                <p:cond delay="400"/>
                                              </p:stCondLst>
                                            </p:cTn>
                                            <p:tgtEl>
                                              <p:spTgt spid="42"/>
                                            </p:tgtEl>
                                            <p:attrNameLst>
                                              <p:attrName>r</p:attrName>
                                            </p:attrNameLst>
                                          </p:cBhvr>
                                        </p:animRot>
                                        <p:animRot by="240000">
                                          <p:cBhvr>
                                            <p:cTn id="92" dur="400" fill="hold">
                                              <p:stCondLst>
                                                <p:cond delay="800"/>
                                              </p:stCondLst>
                                            </p:cTn>
                                            <p:tgtEl>
                                              <p:spTgt spid="42"/>
                                            </p:tgtEl>
                                            <p:attrNameLst>
                                              <p:attrName>r</p:attrName>
                                            </p:attrNameLst>
                                          </p:cBhvr>
                                        </p:animRot>
                                        <p:animRot by="-240000">
                                          <p:cBhvr>
                                            <p:cTn id="93" dur="400" fill="hold">
                                              <p:stCondLst>
                                                <p:cond delay="1200"/>
                                              </p:stCondLst>
                                            </p:cTn>
                                            <p:tgtEl>
                                              <p:spTgt spid="42"/>
                                            </p:tgtEl>
                                            <p:attrNameLst>
                                              <p:attrName>r</p:attrName>
                                            </p:attrNameLst>
                                          </p:cBhvr>
                                        </p:animRot>
                                        <p:animRot by="120000">
                                          <p:cBhvr>
                                            <p:cTn id="94" dur="400" fill="hold">
                                              <p:stCondLst>
                                                <p:cond delay="1600"/>
                                              </p:stCondLst>
                                            </p:cTn>
                                            <p:tgtEl>
                                              <p:spTgt spid="42"/>
                                            </p:tgtEl>
                                            <p:attrNameLst>
                                              <p:attrName>r</p:attrName>
                                            </p:attrNameLst>
                                          </p:cBhvr>
                                        </p:animRot>
                                      </p:childTnLst>
                                    </p:cTn>
                                  </p:par>
                                  <p:par>
                                    <p:cTn id="95" presetID="2" presetClass="entr" presetSubtype="1" fill="hold" nodeType="withEffect" p14:presetBounceEnd="54000">
                                      <p:stCondLst>
                                        <p:cond delay="500"/>
                                      </p:stCondLst>
                                      <p:childTnLst>
                                        <p:set>
                                          <p:cBhvr>
                                            <p:cTn id="96" dur="1" fill="hold">
                                              <p:stCondLst>
                                                <p:cond delay="0"/>
                                              </p:stCondLst>
                                            </p:cTn>
                                            <p:tgtEl>
                                              <p:spTgt spid="48"/>
                                            </p:tgtEl>
                                            <p:attrNameLst>
                                              <p:attrName>style.visibility</p:attrName>
                                            </p:attrNameLst>
                                          </p:cBhvr>
                                          <p:to>
                                            <p:strVal val="visible"/>
                                          </p:to>
                                        </p:set>
                                        <p:anim calcmode="lin" valueType="num" p14:bounceEnd="54000">
                                          <p:cBhvr additive="base">
                                            <p:cTn id="97" dur="1000" fill="hold"/>
                                            <p:tgtEl>
                                              <p:spTgt spid="48"/>
                                            </p:tgtEl>
                                            <p:attrNameLst>
                                              <p:attrName>ppt_x</p:attrName>
                                            </p:attrNameLst>
                                          </p:cBhvr>
                                          <p:tavLst>
                                            <p:tav tm="0">
                                              <p:val>
                                                <p:strVal val="#ppt_x"/>
                                              </p:val>
                                            </p:tav>
                                            <p:tav tm="100000">
                                              <p:val>
                                                <p:strVal val="#ppt_x"/>
                                              </p:val>
                                            </p:tav>
                                          </p:tavLst>
                                        </p:anim>
                                        <p:anim calcmode="lin" valueType="num" p14:bounceEnd="54000">
                                          <p:cBhvr additive="base">
                                            <p:cTn id="98" dur="1000" fill="hold"/>
                                            <p:tgtEl>
                                              <p:spTgt spid="48"/>
                                            </p:tgtEl>
                                            <p:attrNameLst>
                                              <p:attrName>ppt_y</p:attrName>
                                            </p:attrNameLst>
                                          </p:cBhvr>
                                          <p:tavLst>
                                            <p:tav tm="0">
                                              <p:val>
                                                <p:strVal val="0-#ppt_h/2"/>
                                              </p:val>
                                            </p:tav>
                                            <p:tav tm="100000">
                                              <p:val>
                                                <p:strVal val="#ppt_y"/>
                                              </p:val>
                                            </p:tav>
                                          </p:tavLst>
                                        </p:anim>
                                      </p:childTnLst>
                                    </p:cTn>
                                  </p:par>
                                  <p:par>
                                    <p:cTn id="99" presetID="32" presetClass="emph" presetSubtype="0" repeatCount="3000" fill="hold" nodeType="withEffect">
                                      <p:stCondLst>
                                        <p:cond delay="0"/>
                                      </p:stCondLst>
                                      <p:childTnLst>
                                        <p:animRot by="120000">
                                          <p:cBhvr>
                                            <p:cTn id="100" dur="200" fill="hold">
                                              <p:stCondLst>
                                                <p:cond delay="0"/>
                                              </p:stCondLst>
                                            </p:cTn>
                                            <p:tgtEl>
                                              <p:spTgt spid="48"/>
                                            </p:tgtEl>
                                            <p:attrNameLst>
                                              <p:attrName>r</p:attrName>
                                            </p:attrNameLst>
                                          </p:cBhvr>
                                        </p:animRot>
                                        <p:animRot by="-240000">
                                          <p:cBhvr>
                                            <p:cTn id="101" dur="400" fill="hold">
                                              <p:stCondLst>
                                                <p:cond delay="400"/>
                                              </p:stCondLst>
                                            </p:cTn>
                                            <p:tgtEl>
                                              <p:spTgt spid="48"/>
                                            </p:tgtEl>
                                            <p:attrNameLst>
                                              <p:attrName>r</p:attrName>
                                            </p:attrNameLst>
                                          </p:cBhvr>
                                        </p:animRot>
                                        <p:animRot by="240000">
                                          <p:cBhvr>
                                            <p:cTn id="102" dur="400" fill="hold">
                                              <p:stCondLst>
                                                <p:cond delay="800"/>
                                              </p:stCondLst>
                                            </p:cTn>
                                            <p:tgtEl>
                                              <p:spTgt spid="48"/>
                                            </p:tgtEl>
                                            <p:attrNameLst>
                                              <p:attrName>r</p:attrName>
                                            </p:attrNameLst>
                                          </p:cBhvr>
                                        </p:animRot>
                                        <p:animRot by="-240000">
                                          <p:cBhvr>
                                            <p:cTn id="103" dur="400" fill="hold">
                                              <p:stCondLst>
                                                <p:cond delay="1200"/>
                                              </p:stCondLst>
                                            </p:cTn>
                                            <p:tgtEl>
                                              <p:spTgt spid="48"/>
                                            </p:tgtEl>
                                            <p:attrNameLst>
                                              <p:attrName>r</p:attrName>
                                            </p:attrNameLst>
                                          </p:cBhvr>
                                        </p:animRot>
                                        <p:animRot by="120000">
                                          <p:cBhvr>
                                            <p:cTn id="104" dur="400" fill="hold">
                                              <p:stCondLst>
                                                <p:cond delay="1600"/>
                                              </p:stCondLst>
                                            </p:cTn>
                                            <p:tgtEl>
                                              <p:spTgt spid="48"/>
                                            </p:tgtEl>
                                            <p:attrNameLst>
                                              <p:attrName>r</p:attrName>
                                            </p:attrNameLst>
                                          </p:cBhvr>
                                        </p:animRot>
                                      </p:childTnLst>
                                    </p:cTn>
                                  </p:par>
                                  <p:par>
                                    <p:cTn id="105" presetID="2" presetClass="entr" presetSubtype="1" fill="hold" nodeType="withEffect" p14:presetBounceEnd="54000">
                                      <p:stCondLst>
                                        <p:cond delay="500"/>
                                      </p:stCondLst>
                                      <p:childTnLst>
                                        <p:set>
                                          <p:cBhvr>
                                            <p:cTn id="106" dur="1" fill="hold">
                                              <p:stCondLst>
                                                <p:cond delay="0"/>
                                              </p:stCondLst>
                                            </p:cTn>
                                            <p:tgtEl>
                                              <p:spTgt spid="53"/>
                                            </p:tgtEl>
                                            <p:attrNameLst>
                                              <p:attrName>style.visibility</p:attrName>
                                            </p:attrNameLst>
                                          </p:cBhvr>
                                          <p:to>
                                            <p:strVal val="visible"/>
                                          </p:to>
                                        </p:set>
                                        <p:anim calcmode="lin" valueType="num" p14:bounceEnd="54000">
                                          <p:cBhvr additive="base">
                                            <p:cTn id="107" dur="1000" fill="hold"/>
                                            <p:tgtEl>
                                              <p:spTgt spid="53"/>
                                            </p:tgtEl>
                                            <p:attrNameLst>
                                              <p:attrName>ppt_x</p:attrName>
                                            </p:attrNameLst>
                                          </p:cBhvr>
                                          <p:tavLst>
                                            <p:tav tm="0">
                                              <p:val>
                                                <p:strVal val="#ppt_x"/>
                                              </p:val>
                                            </p:tav>
                                            <p:tav tm="100000">
                                              <p:val>
                                                <p:strVal val="#ppt_x"/>
                                              </p:val>
                                            </p:tav>
                                          </p:tavLst>
                                        </p:anim>
                                        <p:anim calcmode="lin" valueType="num" p14:bounceEnd="54000">
                                          <p:cBhvr additive="base">
                                            <p:cTn id="108" dur="1000" fill="hold"/>
                                            <p:tgtEl>
                                              <p:spTgt spid="53"/>
                                            </p:tgtEl>
                                            <p:attrNameLst>
                                              <p:attrName>ppt_y</p:attrName>
                                            </p:attrNameLst>
                                          </p:cBhvr>
                                          <p:tavLst>
                                            <p:tav tm="0">
                                              <p:val>
                                                <p:strVal val="0-#ppt_h/2"/>
                                              </p:val>
                                            </p:tav>
                                            <p:tav tm="100000">
                                              <p:val>
                                                <p:strVal val="#ppt_y"/>
                                              </p:val>
                                            </p:tav>
                                          </p:tavLst>
                                        </p:anim>
                                      </p:childTnLst>
                                    </p:cTn>
                                  </p:par>
                                  <p:par>
                                    <p:cTn id="109" presetID="32" presetClass="emph" presetSubtype="0" repeatCount="3000" fill="hold" nodeType="withEffect">
                                      <p:stCondLst>
                                        <p:cond delay="0"/>
                                      </p:stCondLst>
                                      <p:childTnLst>
                                        <p:animRot by="120000">
                                          <p:cBhvr>
                                            <p:cTn id="110" dur="200" fill="hold">
                                              <p:stCondLst>
                                                <p:cond delay="0"/>
                                              </p:stCondLst>
                                            </p:cTn>
                                            <p:tgtEl>
                                              <p:spTgt spid="53"/>
                                            </p:tgtEl>
                                            <p:attrNameLst>
                                              <p:attrName>r</p:attrName>
                                            </p:attrNameLst>
                                          </p:cBhvr>
                                        </p:animRot>
                                        <p:animRot by="-240000">
                                          <p:cBhvr>
                                            <p:cTn id="111" dur="400" fill="hold">
                                              <p:stCondLst>
                                                <p:cond delay="400"/>
                                              </p:stCondLst>
                                            </p:cTn>
                                            <p:tgtEl>
                                              <p:spTgt spid="53"/>
                                            </p:tgtEl>
                                            <p:attrNameLst>
                                              <p:attrName>r</p:attrName>
                                            </p:attrNameLst>
                                          </p:cBhvr>
                                        </p:animRot>
                                        <p:animRot by="240000">
                                          <p:cBhvr>
                                            <p:cTn id="112" dur="400" fill="hold">
                                              <p:stCondLst>
                                                <p:cond delay="800"/>
                                              </p:stCondLst>
                                            </p:cTn>
                                            <p:tgtEl>
                                              <p:spTgt spid="53"/>
                                            </p:tgtEl>
                                            <p:attrNameLst>
                                              <p:attrName>r</p:attrName>
                                            </p:attrNameLst>
                                          </p:cBhvr>
                                        </p:animRot>
                                        <p:animRot by="-240000">
                                          <p:cBhvr>
                                            <p:cTn id="113" dur="400" fill="hold">
                                              <p:stCondLst>
                                                <p:cond delay="1200"/>
                                              </p:stCondLst>
                                            </p:cTn>
                                            <p:tgtEl>
                                              <p:spTgt spid="53"/>
                                            </p:tgtEl>
                                            <p:attrNameLst>
                                              <p:attrName>r</p:attrName>
                                            </p:attrNameLst>
                                          </p:cBhvr>
                                        </p:animRot>
                                        <p:animRot by="120000">
                                          <p:cBhvr>
                                            <p:cTn id="114" dur="400" fill="hold">
                                              <p:stCondLst>
                                                <p:cond delay="1600"/>
                                              </p:stCondLst>
                                            </p:cTn>
                                            <p:tgtEl>
                                              <p:spTgt spid="5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75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1000" fill="hold"/>
                                            <p:tgtEl>
                                              <p:spTgt spid="13"/>
                                            </p:tgtEl>
                                            <p:attrNameLst>
                                              <p:attrName>ppt_x</p:attrName>
                                            </p:attrNameLst>
                                          </p:cBhvr>
                                          <p:tavLst>
                                            <p:tav tm="0">
                                              <p:val>
                                                <p:strVal val="#ppt_x"/>
                                              </p:val>
                                            </p:tav>
                                            <p:tav tm="100000">
                                              <p:val>
                                                <p:strVal val="#ppt_x"/>
                                              </p:val>
                                            </p:tav>
                                          </p:tavLst>
                                        </p:anim>
                                        <p:anim calcmode="lin" valueType="num">
                                          <p:cBhvr additive="base">
                                            <p:cTn id="8" dur="1000" fill="hold"/>
                                            <p:tgtEl>
                                              <p:spTgt spid="13"/>
                                            </p:tgtEl>
                                            <p:attrNameLst>
                                              <p:attrName>ppt_y</p:attrName>
                                            </p:attrNameLst>
                                          </p:cBhvr>
                                          <p:tavLst>
                                            <p:tav tm="0">
                                              <p:val>
                                                <p:strVal val="0-#ppt_h/2"/>
                                              </p:val>
                                            </p:tav>
                                            <p:tav tm="100000">
                                              <p:val>
                                                <p:strVal val="#ppt_y"/>
                                              </p:val>
                                            </p:tav>
                                          </p:tavLst>
                                        </p:anim>
                                      </p:childTnLst>
                                    </p:cTn>
                                  </p:par>
                                  <p:par>
                                    <p:cTn id="9" presetID="32" presetClass="emph" presetSubtype="0" repeatCount="3000" fill="hold" nodeType="withEffect">
                                      <p:stCondLst>
                                        <p:cond delay="0"/>
                                      </p:stCondLst>
                                      <p:childTnLst>
                                        <p:animRot by="120000">
                                          <p:cBhvr>
                                            <p:cTn id="10" dur="200" fill="hold">
                                              <p:stCondLst>
                                                <p:cond delay="0"/>
                                              </p:stCondLst>
                                            </p:cTn>
                                            <p:tgtEl>
                                              <p:spTgt spid="13"/>
                                            </p:tgtEl>
                                            <p:attrNameLst>
                                              <p:attrName>r</p:attrName>
                                            </p:attrNameLst>
                                          </p:cBhvr>
                                        </p:animRot>
                                        <p:animRot by="-240000">
                                          <p:cBhvr>
                                            <p:cTn id="11" dur="400" fill="hold">
                                              <p:stCondLst>
                                                <p:cond delay="400"/>
                                              </p:stCondLst>
                                            </p:cTn>
                                            <p:tgtEl>
                                              <p:spTgt spid="13"/>
                                            </p:tgtEl>
                                            <p:attrNameLst>
                                              <p:attrName>r</p:attrName>
                                            </p:attrNameLst>
                                          </p:cBhvr>
                                        </p:animRot>
                                        <p:animRot by="240000">
                                          <p:cBhvr>
                                            <p:cTn id="12" dur="400" fill="hold">
                                              <p:stCondLst>
                                                <p:cond delay="800"/>
                                              </p:stCondLst>
                                            </p:cTn>
                                            <p:tgtEl>
                                              <p:spTgt spid="13"/>
                                            </p:tgtEl>
                                            <p:attrNameLst>
                                              <p:attrName>r</p:attrName>
                                            </p:attrNameLst>
                                          </p:cBhvr>
                                        </p:animRot>
                                        <p:animRot by="-240000">
                                          <p:cBhvr>
                                            <p:cTn id="13" dur="400" fill="hold">
                                              <p:stCondLst>
                                                <p:cond delay="1200"/>
                                              </p:stCondLst>
                                            </p:cTn>
                                            <p:tgtEl>
                                              <p:spTgt spid="13"/>
                                            </p:tgtEl>
                                            <p:attrNameLst>
                                              <p:attrName>r</p:attrName>
                                            </p:attrNameLst>
                                          </p:cBhvr>
                                        </p:animRot>
                                        <p:animRot by="120000">
                                          <p:cBhvr>
                                            <p:cTn id="14" dur="400" fill="hold">
                                              <p:stCondLst>
                                                <p:cond delay="1600"/>
                                              </p:stCondLst>
                                            </p:cTn>
                                            <p:tgtEl>
                                              <p:spTgt spid="13"/>
                                            </p:tgtEl>
                                            <p:attrNameLst>
                                              <p:attrName>r</p:attrName>
                                            </p:attrNameLst>
                                          </p:cBhvr>
                                        </p:animRot>
                                      </p:childTnLst>
                                    </p:cTn>
                                  </p:par>
                                  <p:par>
                                    <p:cTn id="15" presetID="2" presetClass="entr" presetSubtype="1"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anim calcmode="lin" valueType="num">
                                          <p:cBhvr additive="base">
                                            <p:cTn id="17" dur="1000" fill="hold"/>
                                            <p:tgtEl>
                                              <p:spTgt spid="14"/>
                                            </p:tgtEl>
                                            <p:attrNameLst>
                                              <p:attrName>ppt_x</p:attrName>
                                            </p:attrNameLst>
                                          </p:cBhvr>
                                          <p:tavLst>
                                            <p:tav tm="0">
                                              <p:val>
                                                <p:strVal val="#ppt_x"/>
                                              </p:val>
                                            </p:tav>
                                            <p:tav tm="100000">
                                              <p:val>
                                                <p:strVal val="#ppt_x"/>
                                              </p:val>
                                            </p:tav>
                                          </p:tavLst>
                                        </p:anim>
                                        <p:anim calcmode="lin" valueType="num">
                                          <p:cBhvr additive="base">
                                            <p:cTn id="18" dur="1000" fill="hold"/>
                                            <p:tgtEl>
                                              <p:spTgt spid="14"/>
                                            </p:tgtEl>
                                            <p:attrNameLst>
                                              <p:attrName>ppt_y</p:attrName>
                                            </p:attrNameLst>
                                          </p:cBhvr>
                                          <p:tavLst>
                                            <p:tav tm="0">
                                              <p:val>
                                                <p:strVal val="0-#ppt_h/2"/>
                                              </p:val>
                                            </p:tav>
                                            <p:tav tm="100000">
                                              <p:val>
                                                <p:strVal val="#ppt_y"/>
                                              </p:val>
                                            </p:tav>
                                          </p:tavLst>
                                        </p:anim>
                                      </p:childTnLst>
                                    </p:cTn>
                                  </p:par>
                                  <p:par>
                                    <p:cTn id="19" presetID="32" presetClass="emph" presetSubtype="0" repeatCount="3000" fill="hold" nodeType="withEffect">
                                      <p:stCondLst>
                                        <p:cond delay="0"/>
                                      </p:stCondLst>
                                      <p:childTnLst>
                                        <p:animRot by="120000">
                                          <p:cBhvr>
                                            <p:cTn id="20" dur="200" fill="hold">
                                              <p:stCondLst>
                                                <p:cond delay="0"/>
                                              </p:stCondLst>
                                            </p:cTn>
                                            <p:tgtEl>
                                              <p:spTgt spid="14"/>
                                            </p:tgtEl>
                                            <p:attrNameLst>
                                              <p:attrName>r</p:attrName>
                                            </p:attrNameLst>
                                          </p:cBhvr>
                                        </p:animRot>
                                        <p:animRot by="-240000">
                                          <p:cBhvr>
                                            <p:cTn id="21" dur="400" fill="hold">
                                              <p:stCondLst>
                                                <p:cond delay="400"/>
                                              </p:stCondLst>
                                            </p:cTn>
                                            <p:tgtEl>
                                              <p:spTgt spid="14"/>
                                            </p:tgtEl>
                                            <p:attrNameLst>
                                              <p:attrName>r</p:attrName>
                                            </p:attrNameLst>
                                          </p:cBhvr>
                                        </p:animRot>
                                        <p:animRot by="240000">
                                          <p:cBhvr>
                                            <p:cTn id="22" dur="400" fill="hold">
                                              <p:stCondLst>
                                                <p:cond delay="800"/>
                                              </p:stCondLst>
                                            </p:cTn>
                                            <p:tgtEl>
                                              <p:spTgt spid="14"/>
                                            </p:tgtEl>
                                            <p:attrNameLst>
                                              <p:attrName>r</p:attrName>
                                            </p:attrNameLst>
                                          </p:cBhvr>
                                        </p:animRot>
                                        <p:animRot by="-240000">
                                          <p:cBhvr>
                                            <p:cTn id="23" dur="400" fill="hold">
                                              <p:stCondLst>
                                                <p:cond delay="1200"/>
                                              </p:stCondLst>
                                            </p:cTn>
                                            <p:tgtEl>
                                              <p:spTgt spid="14"/>
                                            </p:tgtEl>
                                            <p:attrNameLst>
                                              <p:attrName>r</p:attrName>
                                            </p:attrNameLst>
                                          </p:cBhvr>
                                        </p:animRot>
                                        <p:animRot by="120000">
                                          <p:cBhvr>
                                            <p:cTn id="24" dur="400" fill="hold">
                                              <p:stCondLst>
                                                <p:cond delay="1600"/>
                                              </p:stCondLst>
                                            </p:cTn>
                                            <p:tgtEl>
                                              <p:spTgt spid="14"/>
                                            </p:tgtEl>
                                            <p:attrNameLst>
                                              <p:attrName>r</p:attrName>
                                            </p:attrNameLst>
                                          </p:cBhvr>
                                        </p:animRot>
                                      </p:childTnLst>
                                    </p:cTn>
                                  </p:par>
                                  <p:par>
                                    <p:cTn id="25" presetID="2" presetClass="entr" presetSubtype="1" fill="hold" nodeType="withEffect">
                                      <p:stCondLst>
                                        <p:cond delay="750"/>
                                      </p:stCondLst>
                                      <p:childTnLst>
                                        <p:set>
                                          <p:cBhvr>
                                            <p:cTn id="26" dur="1" fill="hold">
                                              <p:stCondLst>
                                                <p:cond delay="0"/>
                                              </p:stCondLst>
                                            </p:cTn>
                                            <p:tgtEl>
                                              <p:spTgt spid="19"/>
                                            </p:tgtEl>
                                            <p:attrNameLst>
                                              <p:attrName>style.visibility</p:attrName>
                                            </p:attrNameLst>
                                          </p:cBhvr>
                                          <p:to>
                                            <p:strVal val="visible"/>
                                          </p:to>
                                        </p:set>
                                        <p:anim calcmode="lin" valueType="num">
                                          <p:cBhvr additive="base">
                                            <p:cTn id="27" dur="1000" fill="hold"/>
                                            <p:tgtEl>
                                              <p:spTgt spid="19"/>
                                            </p:tgtEl>
                                            <p:attrNameLst>
                                              <p:attrName>ppt_x</p:attrName>
                                            </p:attrNameLst>
                                          </p:cBhvr>
                                          <p:tavLst>
                                            <p:tav tm="0">
                                              <p:val>
                                                <p:strVal val="#ppt_x"/>
                                              </p:val>
                                            </p:tav>
                                            <p:tav tm="100000">
                                              <p:val>
                                                <p:strVal val="#ppt_x"/>
                                              </p:val>
                                            </p:tav>
                                          </p:tavLst>
                                        </p:anim>
                                        <p:anim calcmode="lin" valueType="num">
                                          <p:cBhvr additive="base">
                                            <p:cTn id="28" dur="1000" fill="hold"/>
                                            <p:tgtEl>
                                              <p:spTgt spid="19"/>
                                            </p:tgtEl>
                                            <p:attrNameLst>
                                              <p:attrName>ppt_y</p:attrName>
                                            </p:attrNameLst>
                                          </p:cBhvr>
                                          <p:tavLst>
                                            <p:tav tm="0">
                                              <p:val>
                                                <p:strVal val="0-#ppt_h/2"/>
                                              </p:val>
                                            </p:tav>
                                            <p:tav tm="100000">
                                              <p:val>
                                                <p:strVal val="#ppt_y"/>
                                              </p:val>
                                            </p:tav>
                                          </p:tavLst>
                                        </p:anim>
                                      </p:childTnLst>
                                    </p:cTn>
                                  </p:par>
                                  <p:par>
                                    <p:cTn id="29" presetID="32" presetClass="emph" presetSubtype="0" repeatCount="3000" fill="hold" nodeType="withEffect">
                                      <p:stCondLst>
                                        <p:cond delay="0"/>
                                      </p:stCondLst>
                                      <p:childTnLst>
                                        <p:animRot by="120000">
                                          <p:cBhvr>
                                            <p:cTn id="30" dur="200" fill="hold">
                                              <p:stCondLst>
                                                <p:cond delay="0"/>
                                              </p:stCondLst>
                                            </p:cTn>
                                            <p:tgtEl>
                                              <p:spTgt spid="19"/>
                                            </p:tgtEl>
                                            <p:attrNameLst>
                                              <p:attrName>r</p:attrName>
                                            </p:attrNameLst>
                                          </p:cBhvr>
                                        </p:animRot>
                                        <p:animRot by="-240000">
                                          <p:cBhvr>
                                            <p:cTn id="31" dur="400" fill="hold">
                                              <p:stCondLst>
                                                <p:cond delay="400"/>
                                              </p:stCondLst>
                                            </p:cTn>
                                            <p:tgtEl>
                                              <p:spTgt spid="19"/>
                                            </p:tgtEl>
                                            <p:attrNameLst>
                                              <p:attrName>r</p:attrName>
                                            </p:attrNameLst>
                                          </p:cBhvr>
                                        </p:animRot>
                                        <p:animRot by="240000">
                                          <p:cBhvr>
                                            <p:cTn id="32" dur="400" fill="hold">
                                              <p:stCondLst>
                                                <p:cond delay="800"/>
                                              </p:stCondLst>
                                            </p:cTn>
                                            <p:tgtEl>
                                              <p:spTgt spid="19"/>
                                            </p:tgtEl>
                                            <p:attrNameLst>
                                              <p:attrName>r</p:attrName>
                                            </p:attrNameLst>
                                          </p:cBhvr>
                                        </p:animRot>
                                        <p:animRot by="-240000">
                                          <p:cBhvr>
                                            <p:cTn id="33" dur="400" fill="hold">
                                              <p:stCondLst>
                                                <p:cond delay="1200"/>
                                              </p:stCondLst>
                                            </p:cTn>
                                            <p:tgtEl>
                                              <p:spTgt spid="19"/>
                                            </p:tgtEl>
                                            <p:attrNameLst>
                                              <p:attrName>r</p:attrName>
                                            </p:attrNameLst>
                                          </p:cBhvr>
                                        </p:animRot>
                                        <p:animRot by="120000">
                                          <p:cBhvr>
                                            <p:cTn id="34" dur="400" fill="hold">
                                              <p:stCondLst>
                                                <p:cond delay="1600"/>
                                              </p:stCondLst>
                                            </p:cTn>
                                            <p:tgtEl>
                                              <p:spTgt spid="19"/>
                                            </p:tgtEl>
                                            <p:attrNameLst>
                                              <p:attrName>r</p:attrName>
                                            </p:attrNameLst>
                                          </p:cBhvr>
                                        </p:animRot>
                                      </p:childTnLst>
                                    </p:cTn>
                                  </p:par>
                                  <p:par>
                                    <p:cTn id="35" presetID="2" presetClass="entr" presetSubtype="1" fill="hold" nodeType="withEffect">
                                      <p:stCondLst>
                                        <p:cond delay="500"/>
                                      </p:stCondLst>
                                      <p:childTnLst>
                                        <p:set>
                                          <p:cBhvr>
                                            <p:cTn id="36" dur="1" fill="hold">
                                              <p:stCondLst>
                                                <p:cond delay="0"/>
                                              </p:stCondLst>
                                            </p:cTn>
                                            <p:tgtEl>
                                              <p:spTgt spid="24"/>
                                            </p:tgtEl>
                                            <p:attrNameLst>
                                              <p:attrName>style.visibility</p:attrName>
                                            </p:attrNameLst>
                                          </p:cBhvr>
                                          <p:to>
                                            <p:strVal val="visible"/>
                                          </p:to>
                                        </p:set>
                                        <p:anim calcmode="lin" valueType="num">
                                          <p:cBhvr additive="base">
                                            <p:cTn id="37" dur="1000" fill="hold"/>
                                            <p:tgtEl>
                                              <p:spTgt spid="24"/>
                                            </p:tgtEl>
                                            <p:attrNameLst>
                                              <p:attrName>ppt_x</p:attrName>
                                            </p:attrNameLst>
                                          </p:cBhvr>
                                          <p:tavLst>
                                            <p:tav tm="0">
                                              <p:val>
                                                <p:strVal val="#ppt_x"/>
                                              </p:val>
                                            </p:tav>
                                            <p:tav tm="100000">
                                              <p:val>
                                                <p:strVal val="#ppt_x"/>
                                              </p:val>
                                            </p:tav>
                                          </p:tavLst>
                                        </p:anim>
                                        <p:anim calcmode="lin" valueType="num">
                                          <p:cBhvr additive="base">
                                            <p:cTn id="38" dur="1000" fill="hold"/>
                                            <p:tgtEl>
                                              <p:spTgt spid="24"/>
                                            </p:tgtEl>
                                            <p:attrNameLst>
                                              <p:attrName>ppt_y</p:attrName>
                                            </p:attrNameLst>
                                          </p:cBhvr>
                                          <p:tavLst>
                                            <p:tav tm="0">
                                              <p:val>
                                                <p:strVal val="0-#ppt_h/2"/>
                                              </p:val>
                                            </p:tav>
                                            <p:tav tm="100000">
                                              <p:val>
                                                <p:strVal val="#ppt_y"/>
                                              </p:val>
                                            </p:tav>
                                          </p:tavLst>
                                        </p:anim>
                                      </p:childTnLst>
                                    </p:cTn>
                                  </p:par>
                                  <p:par>
                                    <p:cTn id="39" presetID="32" presetClass="emph" presetSubtype="0" repeatCount="3000" fill="hold" nodeType="withEffect">
                                      <p:stCondLst>
                                        <p:cond delay="0"/>
                                      </p:stCondLst>
                                      <p:childTnLst>
                                        <p:animRot by="120000">
                                          <p:cBhvr>
                                            <p:cTn id="40" dur="200" fill="hold">
                                              <p:stCondLst>
                                                <p:cond delay="0"/>
                                              </p:stCondLst>
                                            </p:cTn>
                                            <p:tgtEl>
                                              <p:spTgt spid="24"/>
                                            </p:tgtEl>
                                            <p:attrNameLst>
                                              <p:attrName>r</p:attrName>
                                            </p:attrNameLst>
                                          </p:cBhvr>
                                        </p:animRot>
                                        <p:animRot by="-240000">
                                          <p:cBhvr>
                                            <p:cTn id="41" dur="400" fill="hold">
                                              <p:stCondLst>
                                                <p:cond delay="400"/>
                                              </p:stCondLst>
                                            </p:cTn>
                                            <p:tgtEl>
                                              <p:spTgt spid="24"/>
                                            </p:tgtEl>
                                            <p:attrNameLst>
                                              <p:attrName>r</p:attrName>
                                            </p:attrNameLst>
                                          </p:cBhvr>
                                        </p:animRot>
                                        <p:animRot by="240000">
                                          <p:cBhvr>
                                            <p:cTn id="42" dur="400" fill="hold">
                                              <p:stCondLst>
                                                <p:cond delay="800"/>
                                              </p:stCondLst>
                                            </p:cTn>
                                            <p:tgtEl>
                                              <p:spTgt spid="24"/>
                                            </p:tgtEl>
                                            <p:attrNameLst>
                                              <p:attrName>r</p:attrName>
                                            </p:attrNameLst>
                                          </p:cBhvr>
                                        </p:animRot>
                                        <p:animRot by="-240000">
                                          <p:cBhvr>
                                            <p:cTn id="43" dur="400" fill="hold">
                                              <p:stCondLst>
                                                <p:cond delay="1200"/>
                                              </p:stCondLst>
                                            </p:cTn>
                                            <p:tgtEl>
                                              <p:spTgt spid="24"/>
                                            </p:tgtEl>
                                            <p:attrNameLst>
                                              <p:attrName>r</p:attrName>
                                            </p:attrNameLst>
                                          </p:cBhvr>
                                        </p:animRot>
                                        <p:animRot by="120000">
                                          <p:cBhvr>
                                            <p:cTn id="44" dur="400" fill="hold">
                                              <p:stCondLst>
                                                <p:cond delay="1600"/>
                                              </p:stCondLst>
                                            </p:cTn>
                                            <p:tgtEl>
                                              <p:spTgt spid="24"/>
                                            </p:tgtEl>
                                            <p:attrNameLst>
                                              <p:attrName>r</p:attrName>
                                            </p:attrNameLst>
                                          </p:cBhvr>
                                        </p:animRot>
                                      </p:childTnLst>
                                    </p:cTn>
                                  </p:par>
                                  <p:par>
                                    <p:cTn id="45" presetID="2" presetClass="entr" presetSubtype="1" fill="hold" nodeType="withEffect">
                                      <p:stCondLst>
                                        <p:cond delay="750"/>
                                      </p:stCondLst>
                                      <p:childTnLst>
                                        <p:set>
                                          <p:cBhvr>
                                            <p:cTn id="46" dur="1" fill="hold">
                                              <p:stCondLst>
                                                <p:cond delay="0"/>
                                              </p:stCondLst>
                                            </p:cTn>
                                            <p:tgtEl>
                                              <p:spTgt spid="29"/>
                                            </p:tgtEl>
                                            <p:attrNameLst>
                                              <p:attrName>style.visibility</p:attrName>
                                            </p:attrNameLst>
                                          </p:cBhvr>
                                          <p:to>
                                            <p:strVal val="visible"/>
                                          </p:to>
                                        </p:set>
                                        <p:anim calcmode="lin" valueType="num">
                                          <p:cBhvr additive="base">
                                            <p:cTn id="47" dur="1000" fill="hold"/>
                                            <p:tgtEl>
                                              <p:spTgt spid="29"/>
                                            </p:tgtEl>
                                            <p:attrNameLst>
                                              <p:attrName>ppt_x</p:attrName>
                                            </p:attrNameLst>
                                          </p:cBhvr>
                                          <p:tavLst>
                                            <p:tav tm="0">
                                              <p:val>
                                                <p:strVal val="#ppt_x"/>
                                              </p:val>
                                            </p:tav>
                                            <p:tav tm="100000">
                                              <p:val>
                                                <p:strVal val="#ppt_x"/>
                                              </p:val>
                                            </p:tav>
                                          </p:tavLst>
                                        </p:anim>
                                        <p:anim calcmode="lin" valueType="num">
                                          <p:cBhvr additive="base">
                                            <p:cTn id="48" dur="1000" fill="hold"/>
                                            <p:tgtEl>
                                              <p:spTgt spid="29"/>
                                            </p:tgtEl>
                                            <p:attrNameLst>
                                              <p:attrName>ppt_y</p:attrName>
                                            </p:attrNameLst>
                                          </p:cBhvr>
                                          <p:tavLst>
                                            <p:tav tm="0">
                                              <p:val>
                                                <p:strVal val="0-#ppt_h/2"/>
                                              </p:val>
                                            </p:tav>
                                            <p:tav tm="100000">
                                              <p:val>
                                                <p:strVal val="#ppt_y"/>
                                              </p:val>
                                            </p:tav>
                                          </p:tavLst>
                                        </p:anim>
                                      </p:childTnLst>
                                    </p:cTn>
                                  </p:par>
                                  <p:par>
                                    <p:cTn id="49" presetID="32" presetClass="emph" presetSubtype="0" repeatCount="3000" fill="hold" nodeType="withEffect">
                                      <p:stCondLst>
                                        <p:cond delay="500"/>
                                      </p:stCondLst>
                                      <p:childTnLst>
                                        <p:animRot by="120000">
                                          <p:cBhvr>
                                            <p:cTn id="50" dur="200" fill="hold">
                                              <p:stCondLst>
                                                <p:cond delay="0"/>
                                              </p:stCondLst>
                                            </p:cTn>
                                            <p:tgtEl>
                                              <p:spTgt spid="29"/>
                                            </p:tgtEl>
                                            <p:attrNameLst>
                                              <p:attrName>r</p:attrName>
                                            </p:attrNameLst>
                                          </p:cBhvr>
                                        </p:animRot>
                                        <p:animRot by="-240000">
                                          <p:cBhvr>
                                            <p:cTn id="51" dur="400" fill="hold">
                                              <p:stCondLst>
                                                <p:cond delay="400"/>
                                              </p:stCondLst>
                                            </p:cTn>
                                            <p:tgtEl>
                                              <p:spTgt spid="29"/>
                                            </p:tgtEl>
                                            <p:attrNameLst>
                                              <p:attrName>r</p:attrName>
                                            </p:attrNameLst>
                                          </p:cBhvr>
                                        </p:animRot>
                                        <p:animRot by="240000">
                                          <p:cBhvr>
                                            <p:cTn id="52" dur="400" fill="hold">
                                              <p:stCondLst>
                                                <p:cond delay="800"/>
                                              </p:stCondLst>
                                            </p:cTn>
                                            <p:tgtEl>
                                              <p:spTgt spid="29"/>
                                            </p:tgtEl>
                                            <p:attrNameLst>
                                              <p:attrName>r</p:attrName>
                                            </p:attrNameLst>
                                          </p:cBhvr>
                                        </p:animRot>
                                        <p:animRot by="-240000">
                                          <p:cBhvr>
                                            <p:cTn id="53" dur="400" fill="hold">
                                              <p:stCondLst>
                                                <p:cond delay="1200"/>
                                              </p:stCondLst>
                                            </p:cTn>
                                            <p:tgtEl>
                                              <p:spTgt spid="29"/>
                                            </p:tgtEl>
                                            <p:attrNameLst>
                                              <p:attrName>r</p:attrName>
                                            </p:attrNameLst>
                                          </p:cBhvr>
                                        </p:animRot>
                                        <p:animRot by="120000">
                                          <p:cBhvr>
                                            <p:cTn id="54" dur="400" fill="hold">
                                              <p:stCondLst>
                                                <p:cond delay="1600"/>
                                              </p:stCondLst>
                                            </p:cTn>
                                            <p:tgtEl>
                                              <p:spTgt spid="29"/>
                                            </p:tgtEl>
                                            <p:attrNameLst>
                                              <p:attrName>r</p:attrName>
                                            </p:attrNameLst>
                                          </p:cBhvr>
                                        </p:animRot>
                                      </p:childTnLst>
                                    </p:cTn>
                                  </p:par>
                                  <p:par>
                                    <p:cTn id="55" presetID="2" presetClass="entr" presetSubtype="1" fill="hold" nodeType="withEffect">
                                      <p:stCondLst>
                                        <p:cond delay="0"/>
                                      </p:stCondLst>
                                      <p:childTnLst>
                                        <p:set>
                                          <p:cBhvr>
                                            <p:cTn id="56" dur="1" fill="hold">
                                              <p:stCondLst>
                                                <p:cond delay="0"/>
                                              </p:stCondLst>
                                            </p:cTn>
                                            <p:tgtEl>
                                              <p:spTgt spid="2"/>
                                            </p:tgtEl>
                                            <p:attrNameLst>
                                              <p:attrName>style.visibility</p:attrName>
                                            </p:attrNameLst>
                                          </p:cBhvr>
                                          <p:to>
                                            <p:strVal val="visible"/>
                                          </p:to>
                                        </p:set>
                                        <p:anim calcmode="lin" valueType="num">
                                          <p:cBhvr additive="base">
                                            <p:cTn id="57" dur="1000" fill="hold"/>
                                            <p:tgtEl>
                                              <p:spTgt spid="2"/>
                                            </p:tgtEl>
                                            <p:attrNameLst>
                                              <p:attrName>ppt_x</p:attrName>
                                            </p:attrNameLst>
                                          </p:cBhvr>
                                          <p:tavLst>
                                            <p:tav tm="0">
                                              <p:val>
                                                <p:strVal val="#ppt_x"/>
                                              </p:val>
                                            </p:tav>
                                            <p:tav tm="100000">
                                              <p:val>
                                                <p:strVal val="#ppt_x"/>
                                              </p:val>
                                            </p:tav>
                                          </p:tavLst>
                                        </p:anim>
                                        <p:anim calcmode="lin" valueType="num">
                                          <p:cBhvr additive="base">
                                            <p:cTn id="58" dur="1000" fill="hold"/>
                                            <p:tgtEl>
                                              <p:spTgt spid="2"/>
                                            </p:tgtEl>
                                            <p:attrNameLst>
                                              <p:attrName>ppt_y</p:attrName>
                                            </p:attrNameLst>
                                          </p:cBhvr>
                                          <p:tavLst>
                                            <p:tav tm="0">
                                              <p:val>
                                                <p:strVal val="0-#ppt_h/2"/>
                                              </p:val>
                                            </p:tav>
                                            <p:tav tm="100000">
                                              <p:val>
                                                <p:strVal val="#ppt_y"/>
                                              </p:val>
                                            </p:tav>
                                          </p:tavLst>
                                        </p:anim>
                                      </p:childTnLst>
                                    </p:cTn>
                                  </p:par>
                                  <p:par>
                                    <p:cTn id="59" presetID="32" presetClass="emph" presetSubtype="0" repeatCount="3000" fill="hold" nodeType="withEffect">
                                      <p:stCondLst>
                                        <p:cond delay="0"/>
                                      </p:stCondLst>
                                      <p:childTnLst>
                                        <p:animRot by="120000">
                                          <p:cBhvr>
                                            <p:cTn id="60" dur="200" fill="hold">
                                              <p:stCondLst>
                                                <p:cond delay="0"/>
                                              </p:stCondLst>
                                            </p:cTn>
                                            <p:tgtEl>
                                              <p:spTgt spid="2"/>
                                            </p:tgtEl>
                                            <p:attrNameLst>
                                              <p:attrName>r</p:attrName>
                                            </p:attrNameLst>
                                          </p:cBhvr>
                                        </p:animRot>
                                        <p:animRot by="-240000">
                                          <p:cBhvr>
                                            <p:cTn id="61" dur="400" fill="hold">
                                              <p:stCondLst>
                                                <p:cond delay="400"/>
                                              </p:stCondLst>
                                            </p:cTn>
                                            <p:tgtEl>
                                              <p:spTgt spid="2"/>
                                            </p:tgtEl>
                                            <p:attrNameLst>
                                              <p:attrName>r</p:attrName>
                                            </p:attrNameLst>
                                          </p:cBhvr>
                                        </p:animRot>
                                        <p:animRot by="240000">
                                          <p:cBhvr>
                                            <p:cTn id="62" dur="400" fill="hold">
                                              <p:stCondLst>
                                                <p:cond delay="800"/>
                                              </p:stCondLst>
                                            </p:cTn>
                                            <p:tgtEl>
                                              <p:spTgt spid="2"/>
                                            </p:tgtEl>
                                            <p:attrNameLst>
                                              <p:attrName>r</p:attrName>
                                            </p:attrNameLst>
                                          </p:cBhvr>
                                        </p:animRot>
                                        <p:animRot by="-240000">
                                          <p:cBhvr>
                                            <p:cTn id="63" dur="400" fill="hold">
                                              <p:stCondLst>
                                                <p:cond delay="1200"/>
                                              </p:stCondLst>
                                            </p:cTn>
                                            <p:tgtEl>
                                              <p:spTgt spid="2"/>
                                            </p:tgtEl>
                                            <p:attrNameLst>
                                              <p:attrName>r</p:attrName>
                                            </p:attrNameLst>
                                          </p:cBhvr>
                                        </p:animRot>
                                        <p:animRot by="120000">
                                          <p:cBhvr>
                                            <p:cTn id="64" dur="400" fill="hold">
                                              <p:stCondLst>
                                                <p:cond delay="1600"/>
                                              </p:stCondLst>
                                            </p:cTn>
                                            <p:tgtEl>
                                              <p:spTgt spid="2"/>
                                            </p:tgtEl>
                                            <p:attrNameLst>
                                              <p:attrName>r</p:attrName>
                                            </p:attrNameLst>
                                          </p:cBhvr>
                                        </p:animRot>
                                      </p:childTnLst>
                                    </p:cTn>
                                  </p:par>
                                  <p:par>
                                    <p:cTn id="65" presetID="2" presetClass="entr" presetSubtype="1" fill="hold" nodeType="withEffect">
                                      <p:stCondLst>
                                        <p:cond delay="0"/>
                                      </p:stCondLst>
                                      <p:childTnLst>
                                        <p:set>
                                          <p:cBhvr>
                                            <p:cTn id="66" dur="1" fill="hold">
                                              <p:stCondLst>
                                                <p:cond delay="0"/>
                                              </p:stCondLst>
                                            </p:cTn>
                                            <p:tgtEl>
                                              <p:spTgt spid="9"/>
                                            </p:tgtEl>
                                            <p:attrNameLst>
                                              <p:attrName>style.visibility</p:attrName>
                                            </p:attrNameLst>
                                          </p:cBhvr>
                                          <p:to>
                                            <p:strVal val="visible"/>
                                          </p:to>
                                        </p:set>
                                        <p:anim calcmode="lin" valueType="num">
                                          <p:cBhvr additive="base">
                                            <p:cTn id="67" dur="1000" fill="hold"/>
                                            <p:tgtEl>
                                              <p:spTgt spid="9"/>
                                            </p:tgtEl>
                                            <p:attrNameLst>
                                              <p:attrName>ppt_x</p:attrName>
                                            </p:attrNameLst>
                                          </p:cBhvr>
                                          <p:tavLst>
                                            <p:tav tm="0">
                                              <p:val>
                                                <p:strVal val="#ppt_x"/>
                                              </p:val>
                                            </p:tav>
                                            <p:tav tm="100000">
                                              <p:val>
                                                <p:strVal val="#ppt_x"/>
                                              </p:val>
                                            </p:tav>
                                          </p:tavLst>
                                        </p:anim>
                                        <p:anim calcmode="lin" valueType="num">
                                          <p:cBhvr additive="base">
                                            <p:cTn id="68" dur="1000" fill="hold"/>
                                            <p:tgtEl>
                                              <p:spTgt spid="9"/>
                                            </p:tgtEl>
                                            <p:attrNameLst>
                                              <p:attrName>ppt_y</p:attrName>
                                            </p:attrNameLst>
                                          </p:cBhvr>
                                          <p:tavLst>
                                            <p:tav tm="0">
                                              <p:val>
                                                <p:strVal val="0-#ppt_h/2"/>
                                              </p:val>
                                            </p:tav>
                                            <p:tav tm="100000">
                                              <p:val>
                                                <p:strVal val="#ppt_y"/>
                                              </p:val>
                                            </p:tav>
                                          </p:tavLst>
                                        </p:anim>
                                      </p:childTnLst>
                                    </p:cTn>
                                  </p:par>
                                  <p:par>
                                    <p:cTn id="69" presetID="32" presetClass="emph" presetSubtype="0" repeatCount="3000" fill="hold" nodeType="withEffect">
                                      <p:stCondLst>
                                        <p:cond delay="0"/>
                                      </p:stCondLst>
                                      <p:childTnLst>
                                        <p:animRot by="120000">
                                          <p:cBhvr>
                                            <p:cTn id="70" dur="200" fill="hold">
                                              <p:stCondLst>
                                                <p:cond delay="0"/>
                                              </p:stCondLst>
                                            </p:cTn>
                                            <p:tgtEl>
                                              <p:spTgt spid="9"/>
                                            </p:tgtEl>
                                            <p:attrNameLst>
                                              <p:attrName>r</p:attrName>
                                            </p:attrNameLst>
                                          </p:cBhvr>
                                        </p:animRot>
                                        <p:animRot by="-240000">
                                          <p:cBhvr>
                                            <p:cTn id="71" dur="400" fill="hold">
                                              <p:stCondLst>
                                                <p:cond delay="400"/>
                                              </p:stCondLst>
                                            </p:cTn>
                                            <p:tgtEl>
                                              <p:spTgt spid="9"/>
                                            </p:tgtEl>
                                            <p:attrNameLst>
                                              <p:attrName>r</p:attrName>
                                            </p:attrNameLst>
                                          </p:cBhvr>
                                        </p:animRot>
                                        <p:animRot by="240000">
                                          <p:cBhvr>
                                            <p:cTn id="72" dur="400" fill="hold">
                                              <p:stCondLst>
                                                <p:cond delay="800"/>
                                              </p:stCondLst>
                                            </p:cTn>
                                            <p:tgtEl>
                                              <p:spTgt spid="9"/>
                                            </p:tgtEl>
                                            <p:attrNameLst>
                                              <p:attrName>r</p:attrName>
                                            </p:attrNameLst>
                                          </p:cBhvr>
                                        </p:animRot>
                                        <p:animRot by="-240000">
                                          <p:cBhvr>
                                            <p:cTn id="73" dur="400" fill="hold">
                                              <p:stCondLst>
                                                <p:cond delay="1200"/>
                                              </p:stCondLst>
                                            </p:cTn>
                                            <p:tgtEl>
                                              <p:spTgt spid="9"/>
                                            </p:tgtEl>
                                            <p:attrNameLst>
                                              <p:attrName>r</p:attrName>
                                            </p:attrNameLst>
                                          </p:cBhvr>
                                        </p:animRot>
                                        <p:animRot by="120000">
                                          <p:cBhvr>
                                            <p:cTn id="74" dur="400" fill="hold">
                                              <p:stCondLst>
                                                <p:cond delay="1600"/>
                                              </p:stCondLst>
                                            </p:cTn>
                                            <p:tgtEl>
                                              <p:spTgt spid="9"/>
                                            </p:tgtEl>
                                            <p:attrNameLst>
                                              <p:attrName>r</p:attrName>
                                            </p:attrNameLst>
                                          </p:cBhvr>
                                        </p:animRot>
                                      </p:childTnLst>
                                    </p:cTn>
                                  </p:par>
                                  <p:par>
                                    <p:cTn id="75" presetID="2" presetClass="entr" presetSubtype="1" fill="hold" nodeType="withEffect">
                                      <p:stCondLst>
                                        <p:cond delay="500"/>
                                      </p:stCondLst>
                                      <p:childTnLst>
                                        <p:set>
                                          <p:cBhvr>
                                            <p:cTn id="76" dur="1" fill="hold">
                                              <p:stCondLst>
                                                <p:cond delay="0"/>
                                              </p:stCondLst>
                                            </p:cTn>
                                            <p:tgtEl>
                                              <p:spTgt spid="37"/>
                                            </p:tgtEl>
                                            <p:attrNameLst>
                                              <p:attrName>style.visibility</p:attrName>
                                            </p:attrNameLst>
                                          </p:cBhvr>
                                          <p:to>
                                            <p:strVal val="visible"/>
                                          </p:to>
                                        </p:set>
                                        <p:anim calcmode="lin" valueType="num">
                                          <p:cBhvr additive="base">
                                            <p:cTn id="77" dur="1000" fill="hold"/>
                                            <p:tgtEl>
                                              <p:spTgt spid="37"/>
                                            </p:tgtEl>
                                            <p:attrNameLst>
                                              <p:attrName>ppt_x</p:attrName>
                                            </p:attrNameLst>
                                          </p:cBhvr>
                                          <p:tavLst>
                                            <p:tav tm="0">
                                              <p:val>
                                                <p:strVal val="#ppt_x"/>
                                              </p:val>
                                            </p:tav>
                                            <p:tav tm="100000">
                                              <p:val>
                                                <p:strVal val="#ppt_x"/>
                                              </p:val>
                                            </p:tav>
                                          </p:tavLst>
                                        </p:anim>
                                        <p:anim calcmode="lin" valueType="num">
                                          <p:cBhvr additive="base">
                                            <p:cTn id="78" dur="1000" fill="hold"/>
                                            <p:tgtEl>
                                              <p:spTgt spid="37"/>
                                            </p:tgtEl>
                                            <p:attrNameLst>
                                              <p:attrName>ppt_y</p:attrName>
                                            </p:attrNameLst>
                                          </p:cBhvr>
                                          <p:tavLst>
                                            <p:tav tm="0">
                                              <p:val>
                                                <p:strVal val="0-#ppt_h/2"/>
                                              </p:val>
                                            </p:tav>
                                            <p:tav tm="100000">
                                              <p:val>
                                                <p:strVal val="#ppt_y"/>
                                              </p:val>
                                            </p:tav>
                                          </p:tavLst>
                                        </p:anim>
                                      </p:childTnLst>
                                    </p:cTn>
                                  </p:par>
                                  <p:par>
                                    <p:cTn id="79" presetID="32" presetClass="emph" presetSubtype="0" repeatCount="3000" fill="hold" nodeType="withEffect">
                                      <p:stCondLst>
                                        <p:cond delay="0"/>
                                      </p:stCondLst>
                                      <p:childTnLst>
                                        <p:animRot by="120000">
                                          <p:cBhvr>
                                            <p:cTn id="80" dur="200" fill="hold">
                                              <p:stCondLst>
                                                <p:cond delay="0"/>
                                              </p:stCondLst>
                                            </p:cTn>
                                            <p:tgtEl>
                                              <p:spTgt spid="37"/>
                                            </p:tgtEl>
                                            <p:attrNameLst>
                                              <p:attrName>r</p:attrName>
                                            </p:attrNameLst>
                                          </p:cBhvr>
                                        </p:animRot>
                                        <p:animRot by="-240000">
                                          <p:cBhvr>
                                            <p:cTn id="81" dur="400" fill="hold">
                                              <p:stCondLst>
                                                <p:cond delay="400"/>
                                              </p:stCondLst>
                                            </p:cTn>
                                            <p:tgtEl>
                                              <p:spTgt spid="37"/>
                                            </p:tgtEl>
                                            <p:attrNameLst>
                                              <p:attrName>r</p:attrName>
                                            </p:attrNameLst>
                                          </p:cBhvr>
                                        </p:animRot>
                                        <p:animRot by="240000">
                                          <p:cBhvr>
                                            <p:cTn id="82" dur="400" fill="hold">
                                              <p:stCondLst>
                                                <p:cond delay="800"/>
                                              </p:stCondLst>
                                            </p:cTn>
                                            <p:tgtEl>
                                              <p:spTgt spid="37"/>
                                            </p:tgtEl>
                                            <p:attrNameLst>
                                              <p:attrName>r</p:attrName>
                                            </p:attrNameLst>
                                          </p:cBhvr>
                                        </p:animRot>
                                        <p:animRot by="-240000">
                                          <p:cBhvr>
                                            <p:cTn id="83" dur="400" fill="hold">
                                              <p:stCondLst>
                                                <p:cond delay="1200"/>
                                              </p:stCondLst>
                                            </p:cTn>
                                            <p:tgtEl>
                                              <p:spTgt spid="37"/>
                                            </p:tgtEl>
                                            <p:attrNameLst>
                                              <p:attrName>r</p:attrName>
                                            </p:attrNameLst>
                                          </p:cBhvr>
                                        </p:animRot>
                                        <p:animRot by="120000">
                                          <p:cBhvr>
                                            <p:cTn id="84" dur="400" fill="hold">
                                              <p:stCondLst>
                                                <p:cond delay="1600"/>
                                              </p:stCondLst>
                                            </p:cTn>
                                            <p:tgtEl>
                                              <p:spTgt spid="37"/>
                                            </p:tgtEl>
                                            <p:attrNameLst>
                                              <p:attrName>r</p:attrName>
                                            </p:attrNameLst>
                                          </p:cBhvr>
                                        </p:animRot>
                                      </p:childTnLst>
                                    </p:cTn>
                                  </p:par>
                                  <p:par>
                                    <p:cTn id="85" presetID="2" presetClass="entr" presetSubtype="1" fill="hold" nodeType="withEffect">
                                      <p:stCondLst>
                                        <p:cond delay="500"/>
                                      </p:stCondLst>
                                      <p:childTnLst>
                                        <p:set>
                                          <p:cBhvr>
                                            <p:cTn id="86" dur="1" fill="hold">
                                              <p:stCondLst>
                                                <p:cond delay="0"/>
                                              </p:stCondLst>
                                            </p:cTn>
                                            <p:tgtEl>
                                              <p:spTgt spid="42"/>
                                            </p:tgtEl>
                                            <p:attrNameLst>
                                              <p:attrName>style.visibility</p:attrName>
                                            </p:attrNameLst>
                                          </p:cBhvr>
                                          <p:to>
                                            <p:strVal val="visible"/>
                                          </p:to>
                                        </p:set>
                                        <p:anim calcmode="lin" valueType="num">
                                          <p:cBhvr additive="base">
                                            <p:cTn id="87" dur="1000" fill="hold"/>
                                            <p:tgtEl>
                                              <p:spTgt spid="42"/>
                                            </p:tgtEl>
                                            <p:attrNameLst>
                                              <p:attrName>ppt_x</p:attrName>
                                            </p:attrNameLst>
                                          </p:cBhvr>
                                          <p:tavLst>
                                            <p:tav tm="0">
                                              <p:val>
                                                <p:strVal val="#ppt_x"/>
                                              </p:val>
                                            </p:tav>
                                            <p:tav tm="100000">
                                              <p:val>
                                                <p:strVal val="#ppt_x"/>
                                              </p:val>
                                            </p:tav>
                                          </p:tavLst>
                                        </p:anim>
                                        <p:anim calcmode="lin" valueType="num">
                                          <p:cBhvr additive="base">
                                            <p:cTn id="88" dur="1000" fill="hold"/>
                                            <p:tgtEl>
                                              <p:spTgt spid="42"/>
                                            </p:tgtEl>
                                            <p:attrNameLst>
                                              <p:attrName>ppt_y</p:attrName>
                                            </p:attrNameLst>
                                          </p:cBhvr>
                                          <p:tavLst>
                                            <p:tav tm="0">
                                              <p:val>
                                                <p:strVal val="0-#ppt_h/2"/>
                                              </p:val>
                                            </p:tav>
                                            <p:tav tm="100000">
                                              <p:val>
                                                <p:strVal val="#ppt_y"/>
                                              </p:val>
                                            </p:tav>
                                          </p:tavLst>
                                        </p:anim>
                                      </p:childTnLst>
                                    </p:cTn>
                                  </p:par>
                                  <p:par>
                                    <p:cTn id="89" presetID="32" presetClass="emph" presetSubtype="0" repeatCount="3000" fill="hold" nodeType="withEffect">
                                      <p:stCondLst>
                                        <p:cond delay="0"/>
                                      </p:stCondLst>
                                      <p:childTnLst>
                                        <p:animRot by="120000">
                                          <p:cBhvr>
                                            <p:cTn id="90" dur="200" fill="hold">
                                              <p:stCondLst>
                                                <p:cond delay="0"/>
                                              </p:stCondLst>
                                            </p:cTn>
                                            <p:tgtEl>
                                              <p:spTgt spid="42"/>
                                            </p:tgtEl>
                                            <p:attrNameLst>
                                              <p:attrName>r</p:attrName>
                                            </p:attrNameLst>
                                          </p:cBhvr>
                                        </p:animRot>
                                        <p:animRot by="-240000">
                                          <p:cBhvr>
                                            <p:cTn id="91" dur="400" fill="hold">
                                              <p:stCondLst>
                                                <p:cond delay="400"/>
                                              </p:stCondLst>
                                            </p:cTn>
                                            <p:tgtEl>
                                              <p:spTgt spid="42"/>
                                            </p:tgtEl>
                                            <p:attrNameLst>
                                              <p:attrName>r</p:attrName>
                                            </p:attrNameLst>
                                          </p:cBhvr>
                                        </p:animRot>
                                        <p:animRot by="240000">
                                          <p:cBhvr>
                                            <p:cTn id="92" dur="400" fill="hold">
                                              <p:stCondLst>
                                                <p:cond delay="800"/>
                                              </p:stCondLst>
                                            </p:cTn>
                                            <p:tgtEl>
                                              <p:spTgt spid="42"/>
                                            </p:tgtEl>
                                            <p:attrNameLst>
                                              <p:attrName>r</p:attrName>
                                            </p:attrNameLst>
                                          </p:cBhvr>
                                        </p:animRot>
                                        <p:animRot by="-240000">
                                          <p:cBhvr>
                                            <p:cTn id="93" dur="400" fill="hold">
                                              <p:stCondLst>
                                                <p:cond delay="1200"/>
                                              </p:stCondLst>
                                            </p:cTn>
                                            <p:tgtEl>
                                              <p:spTgt spid="42"/>
                                            </p:tgtEl>
                                            <p:attrNameLst>
                                              <p:attrName>r</p:attrName>
                                            </p:attrNameLst>
                                          </p:cBhvr>
                                        </p:animRot>
                                        <p:animRot by="120000">
                                          <p:cBhvr>
                                            <p:cTn id="94" dur="400" fill="hold">
                                              <p:stCondLst>
                                                <p:cond delay="1600"/>
                                              </p:stCondLst>
                                            </p:cTn>
                                            <p:tgtEl>
                                              <p:spTgt spid="42"/>
                                            </p:tgtEl>
                                            <p:attrNameLst>
                                              <p:attrName>r</p:attrName>
                                            </p:attrNameLst>
                                          </p:cBhvr>
                                        </p:animRot>
                                      </p:childTnLst>
                                    </p:cTn>
                                  </p:par>
                                  <p:par>
                                    <p:cTn id="95" presetID="2" presetClass="entr" presetSubtype="1" fill="hold" nodeType="withEffect">
                                      <p:stCondLst>
                                        <p:cond delay="500"/>
                                      </p:stCondLst>
                                      <p:childTnLst>
                                        <p:set>
                                          <p:cBhvr>
                                            <p:cTn id="96" dur="1" fill="hold">
                                              <p:stCondLst>
                                                <p:cond delay="0"/>
                                              </p:stCondLst>
                                            </p:cTn>
                                            <p:tgtEl>
                                              <p:spTgt spid="48"/>
                                            </p:tgtEl>
                                            <p:attrNameLst>
                                              <p:attrName>style.visibility</p:attrName>
                                            </p:attrNameLst>
                                          </p:cBhvr>
                                          <p:to>
                                            <p:strVal val="visible"/>
                                          </p:to>
                                        </p:set>
                                        <p:anim calcmode="lin" valueType="num">
                                          <p:cBhvr additive="base">
                                            <p:cTn id="97" dur="1000" fill="hold"/>
                                            <p:tgtEl>
                                              <p:spTgt spid="48"/>
                                            </p:tgtEl>
                                            <p:attrNameLst>
                                              <p:attrName>ppt_x</p:attrName>
                                            </p:attrNameLst>
                                          </p:cBhvr>
                                          <p:tavLst>
                                            <p:tav tm="0">
                                              <p:val>
                                                <p:strVal val="#ppt_x"/>
                                              </p:val>
                                            </p:tav>
                                            <p:tav tm="100000">
                                              <p:val>
                                                <p:strVal val="#ppt_x"/>
                                              </p:val>
                                            </p:tav>
                                          </p:tavLst>
                                        </p:anim>
                                        <p:anim calcmode="lin" valueType="num">
                                          <p:cBhvr additive="base">
                                            <p:cTn id="98" dur="1000" fill="hold"/>
                                            <p:tgtEl>
                                              <p:spTgt spid="48"/>
                                            </p:tgtEl>
                                            <p:attrNameLst>
                                              <p:attrName>ppt_y</p:attrName>
                                            </p:attrNameLst>
                                          </p:cBhvr>
                                          <p:tavLst>
                                            <p:tav tm="0">
                                              <p:val>
                                                <p:strVal val="0-#ppt_h/2"/>
                                              </p:val>
                                            </p:tav>
                                            <p:tav tm="100000">
                                              <p:val>
                                                <p:strVal val="#ppt_y"/>
                                              </p:val>
                                            </p:tav>
                                          </p:tavLst>
                                        </p:anim>
                                      </p:childTnLst>
                                    </p:cTn>
                                  </p:par>
                                  <p:par>
                                    <p:cTn id="99" presetID="32" presetClass="emph" presetSubtype="0" repeatCount="3000" fill="hold" nodeType="withEffect">
                                      <p:stCondLst>
                                        <p:cond delay="0"/>
                                      </p:stCondLst>
                                      <p:childTnLst>
                                        <p:animRot by="120000">
                                          <p:cBhvr>
                                            <p:cTn id="100" dur="200" fill="hold">
                                              <p:stCondLst>
                                                <p:cond delay="0"/>
                                              </p:stCondLst>
                                            </p:cTn>
                                            <p:tgtEl>
                                              <p:spTgt spid="48"/>
                                            </p:tgtEl>
                                            <p:attrNameLst>
                                              <p:attrName>r</p:attrName>
                                            </p:attrNameLst>
                                          </p:cBhvr>
                                        </p:animRot>
                                        <p:animRot by="-240000">
                                          <p:cBhvr>
                                            <p:cTn id="101" dur="400" fill="hold">
                                              <p:stCondLst>
                                                <p:cond delay="400"/>
                                              </p:stCondLst>
                                            </p:cTn>
                                            <p:tgtEl>
                                              <p:spTgt spid="48"/>
                                            </p:tgtEl>
                                            <p:attrNameLst>
                                              <p:attrName>r</p:attrName>
                                            </p:attrNameLst>
                                          </p:cBhvr>
                                        </p:animRot>
                                        <p:animRot by="240000">
                                          <p:cBhvr>
                                            <p:cTn id="102" dur="400" fill="hold">
                                              <p:stCondLst>
                                                <p:cond delay="800"/>
                                              </p:stCondLst>
                                            </p:cTn>
                                            <p:tgtEl>
                                              <p:spTgt spid="48"/>
                                            </p:tgtEl>
                                            <p:attrNameLst>
                                              <p:attrName>r</p:attrName>
                                            </p:attrNameLst>
                                          </p:cBhvr>
                                        </p:animRot>
                                        <p:animRot by="-240000">
                                          <p:cBhvr>
                                            <p:cTn id="103" dur="400" fill="hold">
                                              <p:stCondLst>
                                                <p:cond delay="1200"/>
                                              </p:stCondLst>
                                            </p:cTn>
                                            <p:tgtEl>
                                              <p:spTgt spid="48"/>
                                            </p:tgtEl>
                                            <p:attrNameLst>
                                              <p:attrName>r</p:attrName>
                                            </p:attrNameLst>
                                          </p:cBhvr>
                                        </p:animRot>
                                        <p:animRot by="120000">
                                          <p:cBhvr>
                                            <p:cTn id="104" dur="400" fill="hold">
                                              <p:stCondLst>
                                                <p:cond delay="1600"/>
                                              </p:stCondLst>
                                            </p:cTn>
                                            <p:tgtEl>
                                              <p:spTgt spid="48"/>
                                            </p:tgtEl>
                                            <p:attrNameLst>
                                              <p:attrName>r</p:attrName>
                                            </p:attrNameLst>
                                          </p:cBhvr>
                                        </p:animRot>
                                      </p:childTnLst>
                                    </p:cTn>
                                  </p:par>
                                  <p:par>
                                    <p:cTn id="105" presetID="2" presetClass="entr" presetSubtype="1" fill="hold" nodeType="withEffect">
                                      <p:stCondLst>
                                        <p:cond delay="500"/>
                                      </p:stCondLst>
                                      <p:childTnLst>
                                        <p:set>
                                          <p:cBhvr>
                                            <p:cTn id="106" dur="1" fill="hold">
                                              <p:stCondLst>
                                                <p:cond delay="0"/>
                                              </p:stCondLst>
                                            </p:cTn>
                                            <p:tgtEl>
                                              <p:spTgt spid="53"/>
                                            </p:tgtEl>
                                            <p:attrNameLst>
                                              <p:attrName>style.visibility</p:attrName>
                                            </p:attrNameLst>
                                          </p:cBhvr>
                                          <p:to>
                                            <p:strVal val="visible"/>
                                          </p:to>
                                        </p:set>
                                        <p:anim calcmode="lin" valueType="num">
                                          <p:cBhvr additive="base">
                                            <p:cTn id="107" dur="1000" fill="hold"/>
                                            <p:tgtEl>
                                              <p:spTgt spid="53"/>
                                            </p:tgtEl>
                                            <p:attrNameLst>
                                              <p:attrName>ppt_x</p:attrName>
                                            </p:attrNameLst>
                                          </p:cBhvr>
                                          <p:tavLst>
                                            <p:tav tm="0">
                                              <p:val>
                                                <p:strVal val="#ppt_x"/>
                                              </p:val>
                                            </p:tav>
                                            <p:tav tm="100000">
                                              <p:val>
                                                <p:strVal val="#ppt_x"/>
                                              </p:val>
                                            </p:tav>
                                          </p:tavLst>
                                        </p:anim>
                                        <p:anim calcmode="lin" valueType="num">
                                          <p:cBhvr additive="base">
                                            <p:cTn id="108" dur="1000" fill="hold"/>
                                            <p:tgtEl>
                                              <p:spTgt spid="53"/>
                                            </p:tgtEl>
                                            <p:attrNameLst>
                                              <p:attrName>ppt_y</p:attrName>
                                            </p:attrNameLst>
                                          </p:cBhvr>
                                          <p:tavLst>
                                            <p:tav tm="0">
                                              <p:val>
                                                <p:strVal val="0-#ppt_h/2"/>
                                              </p:val>
                                            </p:tav>
                                            <p:tav tm="100000">
                                              <p:val>
                                                <p:strVal val="#ppt_y"/>
                                              </p:val>
                                            </p:tav>
                                          </p:tavLst>
                                        </p:anim>
                                      </p:childTnLst>
                                    </p:cTn>
                                  </p:par>
                                  <p:par>
                                    <p:cTn id="109" presetID="32" presetClass="emph" presetSubtype="0" repeatCount="3000" fill="hold" nodeType="withEffect">
                                      <p:stCondLst>
                                        <p:cond delay="0"/>
                                      </p:stCondLst>
                                      <p:childTnLst>
                                        <p:animRot by="120000">
                                          <p:cBhvr>
                                            <p:cTn id="110" dur="200" fill="hold">
                                              <p:stCondLst>
                                                <p:cond delay="0"/>
                                              </p:stCondLst>
                                            </p:cTn>
                                            <p:tgtEl>
                                              <p:spTgt spid="53"/>
                                            </p:tgtEl>
                                            <p:attrNameLst>
                                              <p:attrName>r</p:attrName>
                                            </p:attrNameLst>
                                          </p:cBhvr>
                                        </p:animRot>
                                        <p:animRot by="-240000">
                                          <p:cBhvr>
                                            <p:cTn id="111" dur="400" fill="hold">
                                              <p:stCondLst>
                                                <p:cond delay="400"/>
                                              </p:stCondLst>
                                            </p:cTn>
                                            <p:tgtEl>
                                              <p:spTgt spid="53"/>
                                            </p:tgtEl>
                                            <p:attrNameLst>
                                              <p:attrName>r</p:attrName>
                                            </p:attrNameLst>
                                          </p:cBhvr>
                                        </p:animRot>
                                        <p:animRot by="240000">
                                          <p:cBhvr>
                                            <p:cTn id="112" dur="400" fill="hold">
                                              <p:stCondLst>
                                                <p:cond delay="800"/>
                                              </p:stCondLst>
                                            </p:cTn>
                                            <p:tgtEl>
                                              <p:spTgt spid="53"/>
                                            </p:tgtEl>
                                            <p:attrNameLst>
                                              <p:attrName>r</p:attrName>
                                            </p:attrNameLst>
                                          </p:cBhvr>
                                        </p:animRot>
                                        <p:animRot by="-240000">
                                          <p:cBhvr>
                                            <p:cTn id="113" dur="400" fill="hold">
                                              <p:stCondLst>
                                                <p:cond delay="1200"/>
                                              </p:stCondLst>
                                            </p:cTn>
                                            <p:tgtEl>
                                              <p:spTgt spid="53"/>
                                            </p:tgtEl>
                                            <p:attrNameLst>
                                              <p:attrName>r</p:attrName>
                                            </p:attrNameLst>
                                          </p:cBhvr>
                                        </p:animRot>
                                        <p:animRot by="120000">
                                          <p:cBhvr>
                                            <p:cTn id="114" dur="400" fill="hold">
                                              <p:stCondLst>
                                                <p:cond delay="1600"/>
                                              </p:stCondLst>
                                            </p:cTn>
                                            <p:tgtEl>
                                              <p:spTgt spid="5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Oval 57">
            <a:extLst>
              <a:ext uri="{FF2B5EF4-FFF2-40B4-BE49-F238E27FC236}">
                <a16:creationId xmlns:a16="http://schemas.microsoft.com/office/drawing/2014/main" id="{4495191D-2512-F435-D49C-7CE8F3EBC5E6}"/>
              </a:ext>
            </a:extLst>
          </p:cNvPr>
          <p:cNvSpPr/>
          <p:nvPr/>
        </p:nvSpPr>
        <p:spPr>
          <a:xfrm>
            <a:off x="-39093" y="-1620418"/>
            <a:ext cx="4598280" cy="4598280"/>
          </a:xfrm>
          <a:prstGeom prst="ellipse">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59" name="Donut 58">
            <a:extLst>
              <a:ext uri="{FF2B5EF4-FFF2-40B4-BE49-F238E27FC236}">
                <a16:creationId xmlns:a16="http://schemas.microsoft.com/office/drawing/2014/main" id="{55C55787-7342-3BD6-9FCB-06EBA439F171}"/>
              </a:ext>
            </a:extLst>
          </p:cNvPr>
          <p:cNvSpPr/>
          <p:nvPr/>
        </p:nvSpPr>
        <p:spPr>
          <a:xfrm>
            <a:off x="9988816" y="5171769"/>
            <a:ext cx="1179166" cy="1179166"/>
          </a:xfrm>
          <a:prstGeom prst="donut">
            <a:avLst>
              <a:gd name="adj" fmla="val 11106"/>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3" name="Oval 62">
            <a:extLst>
              <a:ext uri="{FF2B5EF4-FFF2-40B4-BE49-F238E27FC236}">
                <a16:creationId xmlns:a16="http://schemas.microsoft.com/office/drawing/2014/main" id="{2313F3DF-0427-AFB7-B9CD-F96E2DF6EA74}"/>
              </a:ext>
            </a:extLst>
          </p:cNvPr>
          <p:cNvSpPr/>
          <p:nvPr/>
        </p:nvSpPr>
        <p:spPr>
          <a:xfrm>
            <a:off x="10371193" y="408099"/>
            <a:ext cx="1310906" cy="131090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BE4E355D-ED2D-49F6-D120-64E0C8CC687A}"/>
              </a:ext>
            </a:extLst>
          </p:cNvPr>
          <p:cNvSpPr/>
          <p:nvPr/>
        </p:nvSpPr>
        <p:spPr>
          <a:xfrm>
            <a:off x="170122" y="4213152"/>
            <a:ext cx="380113" cy="380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Freeform 66">
            <a:extLst>
              <a:ext uri="{FF2B5EF4-FFF2-40B4-BE49-F238E27FC236}">
                <a16:creationId xmlns:a16="http://schemas.microsoft.com/office/drawing/2014/main" id="{90BEF28B-A4E9-9516-D636-F7543A96827D}"/>
              </a:ext>
            </a:extLst>
          </p:cNvPr>
          <p:cNvSpPr/>
          <p:nvPr/>
        </p:nvSpPr>
        <p:spPr>
          <a:xfrm>
            <a:off x="10185990" y="5171769"/>
            <a:ext cx="2006010" cy="1729402"/>
          </a:xfrm>
          <a:custGeom>
            <a:avLst/>
            <a:gdLst>
              <a:gd name="connsiteX0" fmla="*/ 956931 w 1304261"/>
              <a:gd name="connsiteY0" fmla="*/ 0 h 1124417"/>
              <a:gd name="connsiteX1" fmla="*/ 1241493 w 1304261"/>
              <a:gd name="connsiteY1" fmla="*/ 43022 h 1124417"/>
              <a:gd name="connsiteX2" fmla="*/ 1304261 w 1304261"/>
              <a:gd name="connsiteY2" fmla="*/ 65995 h 1124417"/>
              <a:gd name="connsiteX3" fmla="*/ 1304261 w 1304261"/>
              <a:gd name="connsiteY3" fmla="*/ 488315 h 1124417"/>
              <a:gd name="connsiteX4" fmla="*/ 1284111 w 1304261"/>
              <a:gd name="connsiteY4" fmla="*/ 471689 h 1124417"/>
              <a:gd name="connsiteX5" fmla="*/ 956930 w 1304261"/>
              <a:gd name="connsiteY5" fmla="*/ 371749 h 1124417"/>
              <a:gd name="connsiteX6" fmla="*/ 371748 w 1304261"/>
              <a:gd name="connsiteY6" fmla="*/ 956931 h 1124417"/>
              <a:gd name="connsiteX7" fmla="*/ 383637 w 1304261"/>
              <a:gd name="connsiteY7" fmla="*/ 1074866 h 1124417"/>
              <a:gd name="connsiteX8" fmla="*/ 399018 w 1304261"/>
              <a:gd name="connsiteY8" fmla="*/ 1124417 h 1124417"/>
              <a:gd name="connsiteX9" fmla="*/ 15570 w 1304261"/>
              <a:gd name="connsiteY9" fmla="*/ 1124417 h 1124417"/>
              <a:gd name="connsiteX10" fmla="*/ 4941 w 1304261"/>
              <a:gd name="connsiteY10" fmla="*/ 1054772 h 1124417"/>
              <a:gd name="connsiteX11" fmla="*/ 0 w 1304261"/>
              <a:gd name="connsiteY11" fmla="*/ 956931 h 1124417"/>
              <a:gd name="connsiteX12" fmla="*/ 956931 w 1304261"/>
              <a:gd name="connsiteY12" fmla="*/ 0 h 1124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04261" h="1124417">
                <a:moveTo>
                  <a:pt x="956931" y="0"/>
                </a:moveTo>
                <a:cubicBezTo>
                  <a:pt x="1056024" y="0"/>
                  <a:pt x="1151600" y="15062"/>
                  <a:pt x="1241493" y="43022"/>
                </a:cubicBezTo>
                <a:lnTo>
                  <a:pt x="1304261" y="65995"/>
                </a:lnTo>
                <a:lnTo>
                  <a:pt x="1304261" y="488315"/>
                </a:lnTo>
                <a:lnTo>
                  <a:pt x="1284111" y="471689"/>
                </a:lnTo>
                <a:cubicBezTo>
                  <a:pt x="1190715" y="408592"/>
                  <a:pt x="1078125" y="371749"/>
                  <a:pt x="956930" y="371749"/>
                </a:cubicBezTo>
                <a:cubicBezTo>
                  <a:pt x="633743" y="371749"/>
                  <a:pt x="371748" y="633744"/>
                  <a:pt x="371748" y="956931"/>
                </a:cubicBezTo>
                <a:cubicBezTo>
                  <a:pt x="371748" y="997330"/>
                  <a:pt x="375842" y="1036772"/>
                  <a:pt x="383637" y="1074866"/>
                </a:cubicBezTo>
                <a:lnTo>
                  <a:pt x="399018" y="1124417"/>
                </a:lnTo>
                <a:lnTo>
                  <a:pt x="15570" y="1124417"/>
                </a:lnTo>
                <a:lnTo>
                  <a:pt x="4941" y="1054772"/>
                </a:lnTo>
                <a:cubicBezTo>
                  <a:pt x="1674" y="1022603"/>
                  <a:pt x="0" y="989962"/>
                  <a:pt x="0" y="956931"/>
                </a:cubicBezTo>
                <a:cubicBezTo>
                  <a:pt x="0" y="428433"/>
                  <a:pt x="428433" y="0"/>
                  <a:pt x="956931" y="0"/>
                </a:cubicBezTo>
                <a:close/>
              </a:path>
            </a:pathLst>
          </a:cu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wrap="square" rtlCol="0" anchor="ctr">
            <a:noAutofit/>
          </a:bodyPr>
          <a:lstStyle/>
          <a:p>
            <a:pPr algn="ctr"/>
            <a:endParaRPr lang="en-US"/>
          </a:p>
        </p:txBody>
      </p:sp>
      <p:sp>
        <p:nvSpPr>
          <p:cNvPr id="68" name="TextBox 67">
            <a:extLst>
              <a:ext uri="{FF2B5EF4-FFF2-40B4-BE49-F238E27FC236}">
                <a16:creationId xmlns:a16="http://schemas.microsoft.com/office/drawing/2014/main" id="{91EE4237-1D2C-DEF8-2914-F565108CBB8A}"/>
              </a:ext>
            </a:extLst>
          </p:cNvPr>
          <p:cNvSpPr txBox="1"/>
          <p:nvPr/>
        </p:nvSpPr>
        <p:spPr>
          <a:xfrm>
            <a:off x="4896435" y="1222011"/>
            <a:ext cx="3593805" cy="1446550"/>
          </a:xfrm>
          <a:prstGeom prst="rect">
            <a:avLst/>
          </a:prstGeom>
          <a:noFill/>
        </p:spPr>
        <p:txBody>
          <a:bodyPr wrap="square" rtlCol="0">
            <a:spAutoFit/>
          </a:bodyPr>
          <a:lstStyle/>
          <a:p>
            <a:pPr algn="r"/>
            <a:r>
              <a:rPr lang="en-US" sz="4400" dirty="0">
                <a:solidFill>
                  <a:schemeClr val="accent1"/>
                </a:solidFill>
              </a:rPr>
              <a:t>Data Collection</a:t>
            </a:r>
          </a:p>
        </p:txBody>
      </p:sp>
      <p:sp>
        <p:nvSpPr>
          <p:cNvPr id="69" name="TextBox 68">
            <a:extLst>
              <a:ext uri="{FF2B5EF4-FFF2-40B4-BE49-F238E27FC236}">
                <a16:creationId xmlns:a16="http://schemas.microsoft.com/office/drawing/2014/main" id="{D3D4C9B2-590A-D8A9-160F-173756D3E484}"/>
              </a:ext>
            </a:extLst>
          </p:cNvPr>
          <p:cNvSpPr txBox="1"/>
          <p:nvPr/>
        </p:nvSpPr>
        <p:spPr>
          <a:xfrm>
            <a:off x="6096000" y="2740857"/>
            <a:ext cx="5737860" cy="830997"/>
          </a:xfrm>
          <a:prstGeom prst="rect">
            <a:avLst/>
          </a:prstGeom>
          <a:noFill/>
        </p:spPr>
        <p:txBody>
          <a:bodyPr wrap="square" rtlCol="0">
            <a:spAutoFit/>
          </a:bodyPr>
          <a:lstStyle/>
          <a:p>
            <a:r>
              <a:rPr lang="en-US" sz="4800" b="1" dirty="0">
                <a:latin typeface="Lato Black" panose="020F0502020204030203" pitchFamily="34" charset="77"/>
              </a:rPr>
              <a:t>Data Preprocessing </a:t>
            </a:r>
          </a:p>
        </p:txBody>
      </p:sp>
      <p:sp>
        <p:nvSpPr>
          <p:cNvPr id="70" name="Rectangle 69">
            <a:extLst>
              <a:ext uri="{FF2B5EF4-FFF2-40B4-BE49-F238E27FC236}">
                <a16:creationId xmlns:a16="http://schemas.microsoft.com/office/drawing/2014/main" id="{53369A03-3F9E-E69D-E6AC-A3EC1EB7A349}"/>
              </a:ext>
            </a:extLst>
          </p:cNvPr>
          <p:cNvSpPr/>
          <p:nvPr/>
        </p:nvSpPr>
        <p:spPr>
          <a:xfrm>
            <a:off x="8490240" y="2615145"/>
            <a:ext cx="2279620" cy="53416"/>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CF3070B9-E42A-C296-5BC2-FBB3A4268E2E}"/>
              </a:ext>
            </a:extLst>
          </p:cNvPr>
          <p:cNvSpPr/>
          <p:nvPr/>
        </p:nvSpPr>
        <p:spPr>
          <a:xfrm>
            <a:off x="3915687" y="6128607"/>
            <a:ext cx="380113" cy="38011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Freeform 74">
            <a:extLst>
              <a:ext uri="{FF2B5EF4-FFF2-40B4-BE49-F238E27FC236}">
                <a16:creationId xmlns:a16="http://schemas.microsoft.com/office/drawing/2014/main" id="{08B0DC3E-7D48-1EED-860C-870D97C84AC8}"/>
              </a:ext>
            </a:extLst>
          </p:cNvPr>
          <p:cNvSpPr/>
          <p:nvPr/>
        </p:nvSpPr>
        <p:spPr>
          <a:xfrm rot="10800000">
            <a:off x="6042037" y="6602"/>
            <a:ext cx="1275908" cy="698559"/>
          </a:xfrm>
          <a:custGeom>
            <a:avLst/>
            <a:gdLst>
              <a:gd name="connsiteX0" fmla="*/ 637954 w 1275908"/>
              <a:gd name="connsiteY0" fmla="*/ 0 h 698559"/>
              <a:gd name="connsiteX1" fmla="*/ 1275908 w 1275908"/>
              <a:gd name="connsiteY1" fmla="*/ 637954 h 698559"/>
              <a:gd name="connsiteX2" fmla="*/ 1269799 w 1275908"/>
              <a:gd name="connsiteY2" fmla="*/ 698559 h 698559"/>
              <a:gd name="connsiteX3" fmla="*/ 6110 w 1275908"/>
              <a:gd name="connsiteY3" fmla="*/ 698559 h 698559"/>
              <a:gd name="connsiteX4" fmla="*/ 0 w 1275908"/>
              <a:gd name="connsiteY4" fmla="*/ 637954 h 698559"/>
              <a:gd name="connsiteX5" fmla="*/ 637954 w 1275908"/>
              <a:gd name="connsiteY5" fmla="*/ 0 h 698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5908" h="698559">
                <a:moveTo>
                  <a:pt x="637954" y="0"/>
                </a:moveTo>
                <a:cubicBezTo>
                  <a:pt x="990286" y="0"/>
                  <a:pt x="1275908" y="285622"/>
                  <a:pt x="1275908" y="637954"/>
                </a:cubicBezTo>
                <a:lnTo>
                  <a:pt x="1269799" y="698559"/>
                </a:lnTo>
                <a:lnTo>
                  <a:pt x="6110" y="698559"/>
                </a:lnTo>
                <a:lnTo>
                  <a:pt x="0" y="637954"/>
                </a:lnTo>
                <a:cubicBezTo>
                  <a:pt x="0" y="285622"/>
                  <a:pt x="285622" y="0"/>
                  <a:pt x="637954"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 name="TextBox 10">
            <a:extLst>
              <a:ext uri="{FF2B5EF4-FFF2-40B4-BE49-F238E27FC236}">
                <a16:creationId xmlns:a16="http://schemas.microsoft.com/office/drawing/2014/main" id="{3B28D24B-2C9B-17EC-F764-C61FA9B17467}"/>
              </a:ext>
            </a:extLst>
          </p:cNvPr>
          <p:cNvSpPr txBox="1">
            <a:spLocks noChangeArrowheads="1"/>
          </p:cNvSpPr>
          <p:nvPr/>
        </p:nvSpPr>
        <p:spPr bwMode="auto">
          <a:xfrm>
            <a:off x="6164230" y="3413037"/>
            <a:ext cx="4206964" cy="50202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2" tIns="45711" rIns="91422" bIns="45711">
            <a:spAutoFit/>
          </a:bodyPr>
          <a:lstStyle>
            <a:lvl1pPr>
              <a:defRPr sz="3600">
                <a:solidFill>
                  <a:schemeClr val="tx1"/>
                </a:solidFill>
                <a:latin typeface="Lato Light" panose="020F0302020204030203" pitchFamily="34" charset="0"/>
                <a:ea typeface="MS PGothic" panose="020B0600070205080204" pitchFamily="34" charset="-128"/>
              </a:defRPr>
            </a:lvl1pPr>
            <a:lvl2pPr marL="742950" indent="-285750">
              <a:defRPr sz="3600">
                <a:solidFill>
                  <a:schemeClr val="tx1"/>
                </a:solidFill>
                <a:latin typeface="Lato Light" panose="020F0302020204030203" pitchFamily="34" charset="0"/>
                <a:ea typeface="MS PGothic" panose="020B0600070205080204" pitchFamily="34" charset="-128"/>
              </a:defRPr>
            </a:lvl2pPr>
            <a:lvl3pPr marL="1143000" indent="-228600">
              <a:defRPr sz="3600">
                <a:solidFill>
                  <a:schemeClr val="tx1"/>
                </a:solidFill>
                <a:latin typeface="Lato Light" panose="020F0302020204030203" pitchFamily="34" charset="0"/>
                <a:ea typeface="MS PGothic" panose="020B0600070205080204" pitchFamily="34" charset="-128"/>
              </a:defRPr>
            </a:lvl3pPr>
            <a:lvl4pPr marL="1600200" indent="-228600">
              <a:defRPr sz="3600">
                <a:solidFill>
                  <a:schemeClr val="tx1"/>
                </a:solidFill>
                <a:latin typeface="Lato Light" panose="020F0302020204030203" pitchFamily="34" charset="0"/>
                <a:ea typeface="MS PGothic" panose="020B0600070205080204" pitchFamily="34" charset="-128"/>
              </a:defRPr>
            </a:lvl4pPr>
            <a:lvl5pPr marL="2057400" indent="-228600">
              <a:defRPr sz="3600">
                <a:solidFill>
                  <a:schemeClr val="tx1"/>
                </a:solidFill>
                <a:latin typeface="Lato Light" panose="020F0302020204030203" pitchFamily="34" charset="0"/>
                <a:ea typeface="MS PGothic" panose="020B0600070205080204" pitchFamily="34" charset="-128"/>
              </a:defRPr>
            </a:lvl5pPr>
            <a:lvl6pPr marL="25146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6pPr>
            <a:lvl7pPr marL="29718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7pPr>
            <a:lvl8pPr marL="34290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8pPr>
            <a:lvl9pPr marL="38862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9pPr>
          </a:lstStyle>
          <a:p>
            <a:r>
              <a:rPr lang="en-US" sz="1800" b="1" i="1" u="sng" dirty="0"/>
              <a:t>Phishing Domain Dataset</a:t>
            </a:r>
            <a:r>
              <a:rPr lang="en-US" sz="1800" dirty="0"/>
              <a:t>: </a:t>
            </a:r>
            <a:r>
              <a:rPr lang="en-US" sz="1800" dirty="0">
                <a:latin typeface="Arial Rounded MT Bold" panose="020F0704030504030204" pitchFamily="34" charset="0"/>
              </a:rPr>
              <a:t>A comprehensive dataset of known phishing domains is collected from various sources, including public repositories and threat intelligence feeds. </a:t>
            </a:r>
            <a:endParaRPr lang="es-CO" sz="1800" dirty="0">
              <a:solidFill>
                <a:schemeClr val="tx1">
                  <a:lumMod val="50000"/>
                  <a:lumOff val="50000"/>
                </a:schemeClr>
              </a:solidFill>
              <a:latin typeface="Arial Rounded MT Bold" panose="020F0704030504030204" pitchFamily="34" charset="0"/>
              <a:cs typeface="Arial" panose="020B0604020202020204" pitchFamily="34" charset="0"/>
            </a:endParaRPr>
          </a:p>
          <a:p>
            <a:r>
              <a:rPr lang="en-US" sz="1800" b="1" i="1" u="sng" dirty="0"/>
              <a:t>Legitimate Domain Dataset: </a:t>
            </a:r>
            <a:r>
              <a:rPr lang="en-US" sz="1800" dirty="0">
                <a:latin typeface="Arial Rounded MT Bold" panose="020F0704030504030204" pitchFamily="34" charset="0"/>
              </a:rPr>
              <a:t>A dataset of legitimate domains is obtained to provide a baseline for comparison. Additional Data Sources: Features such as SSL certificates, DNS records, WHOIS information, and HTML content are gathered to create a robust dataset. </a:t>
            </a:r>
            <a:endParaRPr lang="es-CO" sz="1800" dirty="0">
              <a:solidFill>
                <a:schemeClr val="tx1">
                  <a:lumMod val="50000"/>
                  <a:lumOff val="50000"/>
                </a:schemeClr>
              </a:solidFill>
              <a:latin typeface="Arial Rounded MT Bold" panose="020F0704030504030204" pitchFamily="34" charset="0"/>
              <a:cs typeface="Arial" panose="020B0604020202020204" pitchFamily="34" charset="0"/>
            </a:endParaRPr>
          </a:p>
          <a:p>
            <a:endParaRPr lang="es-CO" sz="2000" dirty="0">
              <a:solidFill>
                <a:schemeClr val="tx1">
                  <a:lumMod val="50000"/>
                  <a:lumOff val="50000"/>
                </a:schemeClr>
              </a:solidFill>
              <a:latin typeface="Arial" panose="020B0604020202020204" pitchFamily="34" charset="0"/>
              <a:cs typeface="Arial" panose="020B0604020202020204" pitchFamily="34" charset="0"/>
            </a:endParaRPr>
          </a:p>
          <a:p>
            <a:endParaRPr lang="es-CO" sz="2000" dirty="0">
              <a:solidFill>
                <a:schemeClr val="tx1">
                  <a:lumMod val="50000"/>
                  <a:lumOff val="50000"/>
                </a:schemeClr>
              </a:solidFill>
              <a:latin typeface="Arial" panose="020B0604020202020204" pitchFamily="34" charset="0"/>
              <a:cs typeface="Arial" panose="020B0604020202020204" pitchFamily="34" charset="0"/>
            </a:endParaRPr>
          </a:p>
          <a:p>
            <a:endParaRPr lang="es-CO" sz="2000" dirty="0">
              <a:solidFill>
                <a:schemeClr val="tx1">
                  <a:lumMod val="50000"/>
                  <a:lumOff val="50000"/>
                </a:schemeClr>
              </a:solidFill>
              <a:latin typeface="Arial" panose="020B0604020202020204" pitchFamily="34" charset="0"/>
              <a:cs typeface="Arial" panose="020B0604020202020204" pitchFamily="34" charset="0"/>
            </a:endParaRPr>
          </a:p>
        </p:txBody>
      </p:sp>
      <p:sp>
        <p:nvSpPr>
          <p:cNvPr id="7" name="Oval 6">
            <a:extLst>
              <a:ext uri="{FF2B5EF4-FFF2-40B4-BE49-F238E27FC236}">
                <a16:creationId xmlns:a16="http://schemas.microsoft.com/office/drawing/2014/main" id="{9545FCB3-EE08-B9F6-D022-661D3B4A440A}"/>
              </a:ext>
            </a:extLst>
          </p:cNvPr>
          <p:cNvSpPr/>
          <p:nvPr/>
        </p:nvSpPr>
        <p:spPr>
          <a:xfrm>
            <a:off x="8800795" y="541000"/>
            <a:ext cx="380113" cy="38011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4B01335F-6813-90FC-0AD2-396BE93BECA0}"/>
              </a:ext>
            </a:extLst>
          </p:cNvPr>
          <p:cNvSpPr/>
          <p:nvPr/>
        </p:nvSpPr>
        <p:spPr>
          <a:xfrm>
            <a:off x="5486095" y="5410180"/>
            <a:ext cx="380113" cy="38011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Placeholder 8">
            <a:extLst>
              <a:ext uri="{FF2B5EF4-FFF2-40B4-BE49-F238E27FC236}">
                <a16:creationId xmlns:a16="http://schemas.microsoft.com/office/drawing/2014/main" id="{467584B6-F20A-497F-20B1-BB75EAF96307}"/>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23203" r="23203"/>
          <a:stretch>
            <a:fillRect/>
          </a:stretch>
        </p:blipFill>
        <p:spPr>
          <a:xfrm>
            <a:off x="2421522" y="1063552"/>
            <a:ext cx="3328988" cy="3149600"/>
          </a:xfrm>
        </p:spPr>
      </p:pic>
      <p:pic>
        <p:nvPicPr>
          <p:cNvPr id="11" name="Picture Placeholder 10">
            <a:extLst>
              <a:ext uri="{FF2B5EF4-FFF2-40B4-BE49-F238E27FC236}">
                <a16:creationId xmlns:a16="http://schemas.microsoft.com/office/drawing/2014/main" id="{BBC40824-F384-CA3C-7B77-A68D3F658256}"/>
              </a:ext>
            </a:extLst>
          </p:cNvPr>
          <p:cNvPicPr>
            <a:picLocks noGrp="1" noChangeAspect="1"/>
          </p:cNvPicPr>
          <p:nvPr>
            <p:ph type="pic" sz="quarter" idx="11"/>
          </p:nvPr>
        </p:nvPicPr>
        <p:blipFill rotWithShape="1">
          <a:blip r:embed="rId3">
            <a:extLst>
              <a:ext uri="{28A0092B-C50C-407E-A947-70E740481C1C}">
                <a14:useLocalDpi xmlns:a14="http://schemas.microsoft.com/office/drawing/2010/main" val="0"/>
              </a:ext>
            </a:extLst>
          </a:blip>
          <a:srcRect l="-11888" t="-21429" r="-2358" b="-9245"/>
          <a:stretch/>
        </p:blipFill>
        <p:spPr>
          <a:xfrm>
            <a:off x="86990" y="3429000"/>
            <a:ext cx="4266876" cy="4266876"/>
          </a:xfrm>
        </p:spPr>
      </p:pic>
    </p:spTree>
    <p:extLst>
      <p:ext uri="{BB962C8B-B14F-4D97-AF65-F5344CB8AC3E}">
        <p14:creationId xmlns:p14="http://schemas.microsoft.com/office/powerpoint/2010/main" val="18804383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Oval 57">
            <a:extLst>
              <a:ext uri="{FF2B5EF4-FFF2-40B4-BE49-F238E27FC236}">
                <a16:creationId xmlns:a16="http://schemas.microsoft.com/office/drawing/2014/main" id="{4495191D-2512-F435-D49C-7CE8F3EBC5E6}"/>
              </a:ext>
            </a:extLst>
          </p:cNvPr>
          <p:cNvSpPr/>
          <p:nvPr/>
        </p:nvSpPr>
        <p:spPr>
          <a:xfrm>
            <a:off x="7190139" y="1757663"/>
            <a:ext cx="3626428" cy="3626428"/>
          </a:xfrm>
          <a:prstGeom prst="ellipse">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59" name="Donut 58">
            <a:extLst>
              <a:ext uri="{FF2B5EF4-FFF2-40B4-BE49-F238E27FC236}">
                <a16:creationId xmlns:a16="http://schemas.microsoft.com/office/drawing/2014/main" id="{55C55787-7342-3BD6-9FCB-06EBA439F171}"/>
              </a:ext>
            </a:extLst>
          </p:cNvPr>
          <p:cNvSpPr/>
          <p:nvPr/>
        </p:nvSpPr>
        <p:spPr>
          <a:xfrm>
            <a:off x="6210454" y="734174"/>
            <a:ext cx="5600418" cy="5600418"/>
          </a:xfrm>
          <a:prstGeom prst="donut">
            <a:avLst>
              <a:gd name="adj" fmla="val 11106"/>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3" name="Oval 62">
            <a:extLst>
              <a:ext uri="{FF2B5EF4-FFF2-40B4-BE49-F238E27FC236}">
                <a16:creationId xmlns:a16="http://schemas.microsoft.com/office/drawing/2014/main" id="{2313F3DF-0427-AFB7-B9CD-F96E2DF6EA74}"/>
              </a:ext>
            </a:extLst>
          </p:cNvPr>
          <p:cNvSpPr/>
          <p:nvPr/>
        </p:nvSpPr>
        <p:spPr>
          <a:xfrm>
            <a:off x="10371193" y="408099"/>
            <a:ext cx="1310906" cy="131090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BE4E355D-ED2D-49F6-D120-64E0C8CC687A}"/>
              </a:ext>
            </a:extLst>
          </p:cNvPr>
          <p:cNvSpPr/>
          <p:nvPr/>
        </p:nvSpPr>
        <p:spPr>
          <a:xfrm>
            <a:off x="170122" y="4213152"/>
            <a:ext cx="380113" cy="380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Freeform 66">
            <a:extLst>
              <a:ext uri="{FF2B5EF4-FFF2-40B4-BE49-F238E27FC236}">
                <a16:creationId xmlns:a16="http://schemas.microsoft.com/office/drawing/2014/main" id="{90BEF28B-A4E9-9516-D636-F7543A96827D}"/>
              </a:ext>
            </a:extLst>
          </p:cNvPr>
          <p:cNvSpPr/>
          <p:nvPr/>
        </p:nvSpPr>
        <p:spPr>
          <a:xfrm rot="5400000">
            <a:off x="-138305" y="4990294"/>
            <a:ext cx="2006010" cy="1729402"/>
          </a:xfrm>
          <a:custGeom>
            <a:avLst/>
            <a:gdLst>
              <a:gd name="connsiteX0" fmla="*/ 956931 w 1304261"/>
              <a:gd name="connsiteY0" fmla="*/ 0 h 1124417"/>
              <a:gd name="connsiteX1" fmla="*/ 1241493 w 1304261"/>
              <a:gd name="connsiteY1" fmla="*/ 43022 h 1124417"/>
              <a:gd name="connsiteX2" fmla="*/ 1304261 w 1304261"/>
              <a:gd name="connsiteY2" fmla="*/ 65995 h 1124417"/>
              <a:gd name="connsiteX3" fmla="*/ 1304261 w 1304261"/>
              <a:gd name="connsiteY3" fmla="*/ 488315 h 1124417"/>
              <a:gd name="connsiteX4" fmla="*/ 1284111 w 1304261"/>
              <a:gd name="connsiteY4" fmla="*/ 471689 h 1124417"/>
              <a:gd name="connsiteX5" fmla="*/ 956930 w 1304261"/>
              <a:gd name="connsiteY5" fmla="*/ 371749 h 1124417"/>
              <a:gd name="connsiteX6" fmla="*/ 371748 w 1304261"/>
              <a:gd name="connsiteY6" fmla="*/ 956931 h 1124417"/>
              <a:gd name="connsiteX7" fmla="*/ 383637 w 1304261"/>
              <a:gd name="connsiteY7" fmla="*/ 1074866 h 1124417"/>
              <a:gd name="connsiteX8" fmla="*/ 399018 w 1304261"/>
              <a:gd name="connsiteY8" fmla="*/ 1124417 h 1124417"/>
              <a:gd name="connsiteX9" fmla="*/ 15570 w 1304261"/>
              <a:gd name="connsiteY9" fmla="*/ 1124417 h 1124417"/>
              <a:gd name="connsiteX10" fmla="*/ 4941 w 1304261"/>
              <a:gd name="connsiteY10" fmla="*/ 1054772 h 1124417"/>
              <a:gd name="connsiteX11" fmla="*/ 0 w 1304261"/>
              <a:gd name="connsiteY11" fmla="*/ 956931 h 1124417"/>
              <a:gd name="connsiteX12" fmla="*/ 956931 w 1304261"/>
              <a:gd name="connsiteY12" fmla="*/ 0 h 1124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04261" h="1124417">
                <a:moveTo>
                  <a:pt x="956931" y="0"/>
                </a:moveTo>
                <a:cubicBezTo>
                  <a:pt x="1056024" y="0"/>
                  <a:pt x="1151600" y="15062"/>
                  <a:pt x="1241493" y="43022"/>
                </a:cubicBezTo>
                <a:lnTo>
                  <a:pt x="1304261" y="65995"/>
                </a:lnTo>
                <a:lnTo>
                  <a:pt x="1304261" y="488315"/>
                </a:lnTo>
                <a:lnTo>
                  <a:pt x="1284111" y="471689"/>
                </a:lnTo>
                <a:cubicBezTo>
                  <a:pt x="1190715" y="408592"/>
                  <a:pt x="1078125" y="371749"/>
                  <a:pt x="956930" y="371749"/>
                </a:cubicBezTo>
                <a:cubicBezTo>
                  <a:pt x="633743" y="371749"/>
                  <a:pt x="371748" y="633744"/>
                  <a:pt x="371748" y="956931"/>
                </a:cubicBezTo>
                <a:cubicBezTo>
                  <a:pt x="371748" y="997330"/>
                  <a:pt x="375842" y="1036772"/>
                  <a:pt x="383637" y="1074866"/>
                </a:cubicBezTo>
                <a:lnTo>
                  <a:pt x="399018" y="1124417"/>
                </a:lnTo>
                <a:lnTo>
                  <a:pt x="15570" y="1124417"/>
                </a:lnTo>
                <a:lnTo>
                  <a:pt x="4941" y="1054772"/>
                </a:lnTo>
                <a:cubicBezTo>
                  <a:pt x="1674" y="1022603"/>
                  <a:pt x="0" y="989962"/>
                  <a:pt x="0" y="956931"/>
                </a:cubicBezTo>
                <a:cubicBezTo>
                  <a:pt x="0" y="428433"/>
                  <a:pt x="428433" y="0"/>
                  <a:pt x="956931" y="0"/>
                </a:cubicBezTo>
                <a:close/>
              </a:path>
            </a:pathLst>
          </a:cu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wrap="square" rtlCol="0" anchor="ctr">
            <a:noAutofit/>
          </a:bodyPr>
          <a:lstStyle/>
          <a:p>
            <a:pPr algn="ctr"/>
            <a:endParaRPr lang="en-US"/>
          </a:p>
        </p:txBody>
      </p:sp>
      <p:sp>
        <p:nvSpPr>
          <p:cNvPr id="68" name="TextBox 67">
            <a:extLst>
              <a:ext uri="{FF2B5EF4-FFF2-40B4-BE49-F238E27FC236}">
                <a16:creationId xmlns:a16="http://schemas.microsoft.com/office/drawing/2014/main" id="{91EE4237-1D2C-DEF8-2914-F565108CBB8A}"/>
              </a:ext>
            </a:extLst>
          </p:cNvPr>
          <p:cNvSpPr txBox="1"/>
          <p:nvPr/>
        </p:nvSpPr>
        <p:spPr>
          <a:xfrm>
            <a:off x="170122" y="1437632"/>
            <a:ext cx="3223527" cy="1446550"/>
          </a:xfrm>
          <a:prstGeom prst="rect">
            <a:avLst/>
          </a:prstGeom>
          <a:noFill/>
        </p:spPr>
        <p:txBody>
          <a:bodyPr wrap="square" rtlCol="0">
            <a:spAutoFit/>
          </a:bodyPr>
          <a:lstStyle/>
          <a:p>
            <a:r>
              <a:rPr lang="en-US" sz="4400" dirty="0">
                <a:solidFill>
                  <a:schemeClr val="accent1"/>
                </a:solidFill>
              </a:rPr>
              <a:t>Feature Engineering</a:t>
            </a:r>
          </a:p>
        </p:txBody>
      </p:sp>
      <p:sp>
        <p:nvSpPr>
          <p:cNvPr id="69" name="TextBox 68">
            <a:extLst>
              <a:ext uri="{FF2B5EF4-FFF2-40B4-BE49-F238E27FC236}">
                <a16:creationId xmlns:a16="http://schemas.microsoft.com/office/drawing/2014/main" id="{D3D4C9B2-590A-D8A9-160F-173756D3E484}"/>
              </a:ext>
            </a:extLst>
          </p:cNvPr>
          <p:cNvSpPr txBox="1"/>
          <p:nvPr/>
        </p:nvSpPr>
        <p:spPr>
          <a:xfrm>
            <a:off x="719262" y="2724612"/>
            <a:ext cx="5737860" cy="923330"/>
          </a:xfrm>
          <a:prstGeom prst="rect">
            <a:avLst/>
          </a:prstGeom>
          <a:noFill/>
        </p:spPr>
        <p:txBody>
          <a:bodyPr wrap="square" rtlCol="0">
            <a:spAutoFit/>
          </a:bodyPr>
          <a:lstStyle/>
          <a:p>
            <a:r>
              <a:rPr lang="en-US" sz="5400" b="1" dirty="0">
                <a:latin typeface="Lato Black" panose="020F0502020204030203" pitchFamily="34" charset="77"/>
              </a:rPr>
              <a:t>Feature Selection</a:t>
            </a:r>
          </a:p>
        </p:txBody>
      </p:sp>
      <p:sp>
        <p:nvSpPr>
          <p:cNvPr id="70" name="Rectangle 69">
            <a:extLst>
              <a:ext uri="{FF2B5EF4-FFF2-40B4-BE49-F238E27FC236}">
                <a16:creationId xmlns:a16="http://schemas.microsoft.com/office/drawing/2014/main" id="{53369A03-3F9E-E69D-E6AC-A3EC1EB7A349}"/>
              </a:ext>
            </a:extLst>
          </p:cNvPr>
          <p:cNvSpPr/>
          <p:nvPr/>
        </p:nvSpPr>
        <p:spPr>
          <a:xfrm>
            <a:off x="3273766" y="1935491"/>
            <a:ext cx="2279620" cy="53416"/>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1" name="Freeform 70">
            <a:extLst>
              <a:ext uri="{FF2B5EF4-FFF2-40B4-BE49-F238E27FC236}">
                <a16:creationId xmlns:a16="http://schemas.microsoft.com/office/drawing/2014/main" id="{624DC2D0-6178-411E-47ED-49E9C5F06F4F}"/>
              </a:ext>
            </a:extLst>
          </p:cNvPr>
          <p:cNvSpPr/>
          <p:nvPr/>
        </p:nvSpPr>
        <p:spPr>
          <a:xfrm rot="10800000">
            <a:off x="-138304" y="28260"/>
            <a:ext cx="2006010" cy="1729402"/>
          </a:xfrm>
          <a:custGeom>
            <a:avLst/>
            <a:gdLst>
              <a:gd name="connsiteX0" fmla="*/ 956931 w 1304261"/>
              <a:gd name="connsiteY0" fmla="*/ 0 h 1124417"/>
              <a:gd name="connsiteX1" fmla="*/ 1241493 w 1304261"/>
              <a:gd name="connsiteY1" fmla="*/ 43022 h 1124417"/>
              <a:gd name="connsiteX2" fmla="*/ 1304261 w 1304261"/>
              <a:gd name="connsiteY2" fmla="*/ 65995 h 1124417"/>
              <a:gd name="connsiteX3" fmla="*/ 1304261 w 1304261"/>
              <a:gd name="connsiteY3" fmla="*/ 488315 h 1124417"/>
              <a:gd name="connsiteX4" fmla="*/ 1284111 w 1304261"/>
              <a:gd name="connsiteY4" fmla="*/ 471689 h 1124417"/>
              <a:gd name="connsiteX5" fmla="*/ 956930 w 1304261"/>
              <a:gd name="connsiteY5" fmla="*/ 371749 h 1124417"/>
              <a:gd name="connsiteX6" fmla="*/ 371748 w 1304261"/>
              <a:gd name="connsiteY6" fmla="*/ 956931 h 1124417"/>
              <a:gd name="connsiteX7" fmla="*/ 383637 w 1304261"/>
              <a:gd name="connsiteY7" fmla="*/ 1074866 h 1124417"/>
              <a:gd name="connsiteX8" fmla="*/ 399018 w 1304261"/>
              <a:gd name="connsiteY8" fmla="*/ 1124417 h 1124417"/>
              <a:gd name="connsiteX9" fmla="*/ 15570 w 1304261"/>
              <a:gd name="connsiteY9" fmla="*/ 1124417 h 1124417"/>
              <a:gd name="connsiteX10" fmla="*/ 4941 w 1304261"/>
              <a:gd name="connsiteY10" fmla="*/ 1054772 h 1124417"/>
              <a:gd name="connsiteX11" fmla="*/ 0 w 1304261"/>
              <a:gd name="connsiteY11" fmla="*/ 956931 h 1124417"/>
              <a:gd name="connsiteX12" fmla="*/ 956931 w 1304261"/>
              <a:gd name="connsiteY12" fmla="*/ 0 h 1124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04261" h="1124417">
                <a:moveTo>
                  <a:pt x="956931" y="0"/>
                </a:moveTo>
                <a:cubicBezTo>
                  <a:pt x="1056024" y="0"/>
                  <a:pt x="1151600" y="15062"/>
                  <a:pt x="1241493" y="43022"/>
                </a:cubicBezTo>
                <a:lnTo>
                  <a:pt x="1304261" y="65995"/>
                </a:lnTo>
                <a:lnTo>
                  <a:pt x="1304261" y="488315"/>
                </a:lnTo>
                <a:lnTo>
                  <a:pt x="1284111" y="471689"/>
                </a:lnTo>
                <a:cubicBezTo>
                  <a:pt x="1190715" y="408592"/>
                  <a:pt x="1078125" y="371749"/>
                  <a:pt x="956930" y="371749"/>
                </a:cubicBezTo>
                <a:cubicBezTo>
                  <a:pt x="633743" y="371749"/>
                  <a:pt x="371748" y="633744"/>
                  <a:pt x="371748" y="956931"/>
                </a:cubicBezTo>
                <a:cubicBezTo>
                  <a:pt x="371748" y="997330"/>
                  <a:pt x="375842" y="1036772"/>
                  <a:pt x="383637" y="1074866"/>
                </a:cubicBezTo>
                <a:lnTo>
                  <a:pt x="399018" y="1124417"/>
                </a:lnTo>
                <a:lnTo>
                  <a:pt x="15570" y="1124417"/>
                </a:lnTo>
                <a:lnTo>
                  <a:pt x="4941" y="1054772"/>
                </a:lnTo>
                <a:cubicBezTo>
                  <a:pt x="1674" y="1022603"/>
                  <a:pt x="0" y="989962"/>
                  <a:pt x="0" y="956931"/>
                </a:cubicBezTo>
                <a:cubicBezTo>
                  <a:pt x="0" y="428433"/>
                  <a:pt x="428433" y="0"/>
                  <a:pt x="956931" y="0"/>
                </a:cubicBezTo>
                <a:close/>
              </a:path>
            </a:pathLst>
          </a:cu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wrap="square" rtlCol="0" anchor="ctr">
            <a:noAutofit/>
          </a:bodyPr>
          <a:lstStyle/>
          <a:p>
            <a:pPr algn="ctr"/>
            <a:endParaRPr lang="en-US"/>
          </a:p>
        </p:txBody>
      </p:sp>
      <p:sp>
        <p:nvSpPr>
          <p:cNvPr id="72" name="Oval 71">
            <a:extLst>
              <a:ext uri="{FF2B5EF4-FFF2-40B4-BE49-F238E27FC236}">
                <a16:creationId xmlns:a16="http://schemas.microsoft.com/office/drawing/2014/main" id="{CF3070B9-E42A-C296-5BC2-FBB3A4268E2E}"/>
              </a:ext>
            </a:extLst>
          </p:cNvPr>
          <p:cNvSpPr/>
          <p:nvPr/>
        </p:nvSpPr>
        <p:spPr>
          <a:xfrm>
            <a:off x="4113111" y="943130"/>
            <a:ext cx="380113" cy="38011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Freeform 74">
            <a:extLst>
              <a:ext uri="{FF2B5EF4-FFF2-40B4-BE49-F238E27FC236}">
                <a16:creationId xmlns:a16="http://schemas.microsoft.com/office/drawing/2014/main" id="{08B0DC3E-7D48-1EED-860C-870D97C84AC8}"/>
              </a:ext>
            </a:extLst>
          </p:cNvPr>
          <p:cNvSpPr/>
          <p:nvPr/>
        </p:nvSpPr>
        <p:spPr>
          <a:xfrm>
            <a:off x="4620395" y="6159441"/>
            <a:ext cx="1275908" cy="698559"/>
          </a:xfrm>
          <a:custGeom>
            <a:avLst/>
            <a:gdLst>
              <a:gd name="connsiteX0" fmla="*/ 637954 w 1275908"/>
              <a:gd name="connsiteY0" fmla="*/ 0 h 698559"/>
              <a:gd name="connsiteX1" fmla="*/ 1275908 w 1275908"/>
              <a:gd name="connsiteY1" fmla="*/ 637954 h 698559"/>
              <a:gd name="connsiteX2" fmla="*/ 1269799 w 1275908"/>
              <a:gd name="connsiteY2" fmla="*/ 698559 h 698559"/>
              <a:gd name="connsiteX3" fmla="*/ 6110 w 1275908"/>
              <a:gd name="connsiteY3" fmla="*/ 698559 h 698559"/>
              <a:gd name="connsiteX4" fmla="*/ 0 w 1275908"/>
              <a:gd name="connsiteY4" fmla="*/ 637954 h 698559"/>
              <a:gd name="connsiteX5" fmla="*/ 637954 w 1275908"/>
              <a:gd name="connsiteY5" fmla="*/ 0 h 698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5908" h="698559">
                <a:moveTo>
                  <a:pt x="637954" y="0"/>
                </a:moveTo>
                <a:cubicBezTo>
                  <a:pt x="990286" y="0"/>
                  <a:pt x="1275908" y="285622"/>
                  <a:pt x="1275908" y="637954"/>
                </a:cubicBezTo>
                <a:lnTo>
                  <a:pt x="1269799" y="698559"/>
                </a:lnTo>
                <a:lnTo>
                  <a:pt x="6110" y="698559"/>
                </a:lnTo>
                <a:lnTo>
                  <a:pt x="0" y="637954"/>
                </a:lnTo>
                <a:cubicBezTo>
                  <a:pt x="0" y="285622"/>
                  <a:pt x="285622" y="0"/>
                  <a:pt x="637954"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 name="Picture 46" descr="iPhone6_mockup_front_white.png">
            <a:extLst>
              <a:ext uri="{FF2B5EF4-FFF2-40B4-BE49-F238E27FC236}">
                <a16:creationId xmlns:a16="http://schemas.microsoft.com/office/drawing/2014/main" id="{77466BF6-3A00-C9D4-B2CC-BAB9C518DE92}"/>
              </a:ext>
            </a:extLst>
          </p:cNvPr>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bwMode="auto">
          <a:xfrm>
            <a:off x="6906677" y="2181197"/>
            <a:ext cx="4380309" cy="68548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10">
            <a:extLst>
              <a:ext uri="{FF2B5EF4-FFF2-40B4-BE49-F238E27FC236}">
                <a16:creationId xmlns:a16="http://schemas.microsoft.com/office/drawing/2014/main" id="{3B28D24B-2C9B-17EC-F764-C61FA9B17467}"/>
              </a:ext>
            </a:extLst>
          </p:cNvPr>
          <p:cNvSpPr txBox="1">
            <a:spLocks noChangeArrowheads="1"/>
          </p:cNvSpPr>
          <p:nvPr/>
        </p:nvSpPr>
        <p:spPr bwMode="auto">
          <a:xfrm>
            <a:off x="833697" y="4023603"/>
            <a:ext cx="4477647" cy="1938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2" tIns="45711" rIns="91422" bIns="45711">
            <a:spAutoFit/>
          </a:bodyPr>
          <a:lstStyle>
            <a:lvl1pPr>
              <a:defRPr sz="3600">
                <a:solidFill>
                  <a:schemeClr val="tx1"/>
                </a:solidFill>
                <a:latin typeface="Lato Light" panose="020F0302020204030203" pitchFamily="34" charset="0"/>
                <a:ea typeface="MS PGothic" panose="020B0600070205080204" pitchFamily="34" charset="-128"/>
              </a:defRPr>
            </a:lvl1pPr>
            <a:lvl2pPr marL="742950" indent="-285750">
              <a:defRPr sz="3600">
                <a:solidFill>
                  <a:schemeClr val="tx1"/>
                </a:solidFill>
                <a:latin typeface="Lato Light" panose="020F0302020204030203" pitchFamily="34" charset="0"/>
                <a:ea typeface="MS PGothic" panose="020B0600070205080204" pitchFamily="34" charset="-128"/>
              </a:defRPr>
            </a:lvl2pPr>
            <a:lvl3pPr marL="1143000" indent="-228600">
              <a:defRPr sz="3600">
                <a:solidFill>
                  <a:schemeClr val="tx1"/>
                </a:solidFill>
                <a:latin typeface="Lato Light" panose="020F0302020204030203" pitchFamily="34" charset="0"/>
                <a:ea typeface="MS PGothic" panose="020B0600070205080204" pitchFamily="34" charset="-128"/>
              </a:defRPr>
            </a:lvl3pPr>
            <a:lvl4pPr marL="1600200" indent="-228600">
              <a:defRPr sz="3600">
                <a:solidFill>
                  <a:schemeClr val="tx1"/>
                </a:solidFill>
                <a:latin typeface="Lato Light" panose="020F0302020204030203" pitchFamily="34" charset="0"/>
                <a:ea typeface="MS PGothic" panose="020B0600070205080204" pitchFamily="34" charset="-128"/>
              </a:defRPr>
            </a:lvl4pPr>
            <a:lvl5pPr marL="2057400" indent="-228600">
              <a:defRPr sz="3600">
                <a:solidFill>
                  <a:schemeClr val="tx1"/>
                </a:solidFill>
                <a:latin typeface="Lato Light" panose="020F0302020204030203" pitchFamily="34" charset="0"/>
                <a:ea typeface="MS PGothic" panose="020B0600070205080204" pitchFamily="34" charset="-128"/>
              </a:defRPr>
            </a:lvl5pPr>
            <a:lvl6pPr marL="25146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6pPr>
            <a:lvl7pPr marL="29718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7pPr>
            <a:lvl8pPr marL="34290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8pPr>
            <a:lvl9pPr marL="38862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9pPr>
          </a:lstStyle>
          <a:p>
            <a:r>
              <a:rPr lang="en-US" sz="2000" dirty="0">
                <a:latin typeface="Jokerman" panose="04090605060D06020702" pitchFamily="82" charset="0"/>
              </a:rPr>
              <a:t>Feature Selection Use techniques like Mutual Information, Chi-squared, or correlation analysis to select the most relevant features. Balance the dataset to mitigate class imbalance issues. </a:t>
            </a:r>
            <a:endParaRPr lang="es-CO" sz="2000" dirty="0">
              <a:solidFill>
                <a:schemeClr val="tx1">
                  <a:lumMod val="50000"/>
                  <a:lumOff val="50000"/>
                </a:schemeClr>
              </a:solidFill>
              <a:latin typeface="Jokerman" panose="04090605060D06020702" pitchFamily="82" charset="0"/>
              <a:cs typeface="Arial" panose="020B0604020202020204" pitchFamily="34" charset="0"/>
            </a:endParaRPr>
          </a:p>
        </p:txBody>
      </p:sp>
      <p:sp>
        <p:nvSpPr>
          <p:cNvPr id="7" name="Oval 6">
            <a:extLst>
              <a:ext uri="{FF2B5EF4-FFF2-40B4-BE49-F238E27FC236}">
                <a16:creationId xmlns:a16="http://schemas.microsoft.com/office/drawing/2014/main" id="{9545FCB3-EE08-B9F6-D022-661D3B4A440A}"/>
              </a:ext>
            </a:extLst>
          </p:cNvPr>
          <p:cNvSpPr/>
          <p:nvPr/>
        </p:nvSpPr>
        <p:spPr>
          <a:xfrm>
            <a:off x="6968910" y="365052"/>
            <a:ext cx="380113" cy="38011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Placeholder 4">
            <a:extLst>
              <a:ext uri="{FF2B5EF4-FFF2-40B4-BE49-F238E27FC236}">
                <a16:creationId xmlns:a16="http://schemas.microsoft.com/office/drawing/2014/main" id="{1F0880D0-01BF-0619-C2CF-A788B7F6F64E}"/>
              </a:ext>
            </a:extLst>
          </p:cNvPr>
          <p:cNvPicPr>
            <a:picLocks noGrp="1" noChangeAspect="1"/>
          </p:cNvPicPr>
          <p:nvPr>
            <p:ph type="pic" sz="quarter" idx="10"/>
          </p:nvPr>
        </p:nvPicPr>
        <p:blipFill rotWithShape="1">
          <a:blip r:embed="rId3">
            <a:extLst>
              <a:ext uri="{28A0092B-C50C-407E-A947-70E740481C1C}">
                <a14:useLocalDpi xmlns:a14="http://schemas.microsoft.com/office/drawing/2010/main" val="0"/>
              </a:ext>
            </a:extLst>
          </a:blip>
          <a:srcRect l="-2140" t="-3055" r="-5465"/>
          <a:stretch/>
        </p:blipFill>
        <p:spPr>
          <a:xfrm>
            <a:off x="7743668" y="3200400"/>
            <a:ext cx="2628900" cy="3657600"/>
          </a:xfrm>
        </p:spPr>
      </p:pic>
    </p:spTree>
    <p:extLst>
      <p:ext uri="{BB962C8B-B14F-4D97-AF65-F5344CB8AC3E}">
        <p14:creationId xmlns:p14="http://schemas.microsoft.com/office/powerpoint/2010/main" val="12767439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Oval 57">
            <a:extLst>
              <a:ext uri="{FF2B5EF4-FFF2-40B4-BE49-F238E27FC236}">
                <a16:creationId xmlns:a16="http://schemas.microsoft.com/office/drawing/2014/main" id="{4495191D-2512-F435-D49C-7CE8F3EBC5E6}"/>
              </a:ext>
            </a:extLst>
          </p:cNvPr>
          <p:cNvSpPr/>
          <p:nvPr/>
        </p:nvSpPr>
        <p:spPr>
          <a:xfrm>
            <a:off x="5893659" y="252599"/>
            <a:ext cx="1310906" cy="1310906"/>
          </a:xfrm>
          <a:prstGeom prst="ellipse">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2313F3DF-0427-AFB7-B9CD-F96E2DF6EA74}"/>
              </a:ext>
            </a:extLst>
          </p:cNvPr>
          <p:cNvSpPr/>
          <p:nvPr/>
        </p:nvSpPr>
        <p:spPr>
          <a:xfrm>
            <a:off x="2581998" y="220486"/>
            <a:ext cx="1310906" cy="131090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BE4E355D-ED2D-49F6-D120-64E0C8CC687A}"/>
              </a:ext>
            </a:extLst>
          </p:cNvPr>
          <p:cNvSpPr/>
          <p:nvPr/>
        </p:nvSpPr>
        <p:spPr>
          <a:xfrm>
            <a:off x="170122" y="4213152"/>
            <a:ext cx="380113" cy="380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Freeform 66">
            <a:extLst>
              <a:ext uri="{FF2B5EF4-FFF2-40B4-BE49-F238E27FC236}">
                <a16:creationId xmlns:a16="http://schemas.microsoft.com/office/drawing/2014/main" id="{90BEF28B-A4E9-9516-D636-F7543A96827D}"/>
              </a:ext>
            </a:extLst>
          </p:cNvPr>
          <p:cNvSpPr/>
          <p:nvPr/>
        </p:nvSpPr>
        <p:spPr>
          <a:xfrm rot="5400000">
            <a:off x="-138305" y="4990294"/>
            <a:ext cx="2006010" cy="1729402"/>
          </a:xfrm>
          <a:custGeom>
            <a:avLst/>
            <a:gdLst>
              <a:gd name="connsiteX0" fmla="*/ 956931 w 1304261"/>
              <a:gd name="connsiteY0" fmla="*/ 0 h 1124417"/>
              <a:gd name="connsiteX1" fmla="*/ 1241493 w 1304261"/>
              <a:gd name="connsiteY1" fmla="*/ 43022 h 1124417"/>
              <a:gd name="connsiteX2" fmla="*/ 1304261 w 1304261"/>
              <a:gd name="connsiteY2" fmla="*/ 65995 h 1124417"/>
              <a:gd name="connsiteX3" fmla="*/ 1304261 w 1304261"/>
              <a:gd name="connsiteY3" fmla="*/ 488315 h 1124417"/>
              <a:gd name="connsiteX4" fmla="*/ 1284111 w 1304261"/>
              <a:gd name="connsiteY4" fmla="*/ 471689 h 1124417"/>
              <a:gd name="connsiteX5" fmla="*/ 956930 w 1304261"/>
              <a:gd name="connsiteY5" fmla="*/ 371749 h 1124417"/>
              <a:gd name="connsiteX6" fmla="*/ 371748 w 1304261"/>
              <a:gd name="connsiteY6" fmla="*/ 956931 h 1124417"/>
              <a:gd name="connsiteX7" fmla="*/ 383637 w 1304261"/>
              <a:gd name="connsiteY7" fmla="*/ 1074866 h 1124417"/>
              <a:gd name="connsiteX8" fmla="*/ 399018 w 1304261"/>
              <a:gd name="connsiteY8" fmla="*/ 1124417 h 1124417"/>
              <a:gd name="connsiteX9" fmla="*/ 15570 w 1304261"/>
              <a:gd name="connsiteY9" fmla="*/ 1124417 h 1124417"/>
              <a:gd name="connsiteX10" fmla="*/ 4941 w 1304261"/>
              <a:gd name="connsiteY10" fmla="*/ 1054772 h 1124417"/>
              <a:gd name="connsiteX11" fmla="*/ 0 w 1304261"/>
              <a:gd name="connsiteY11" fmla="*/ 956931 h 1124417"/>
              <a:gd name="connsiteX12" fmla="*/ 956931 w 1304261"/>
              <a:gd name="connsiteY12" fmla="*/ 0 h 1124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04261" h="1124417">
                <a:moveTo>
                  <a:pt x="956931" y="0"/>
                </a:moveTo>
                <a:cubicBezTo>
                  <a:pt x="1056024" y="0"/>
                  <a:pt x="1151600" y="15062"/>
                  <a:pt x="1241493" y="43022"/>
                </a:cubicBezTo>
                <a:lnTo>
                  <a:pt x="1304261" y="65995"/>
                </a:lnTo>
                <a:lnTo>
                  <a:pt x="1304261" y="488315"/>
                </a:lnTo>
                <a:lnTo>
                  <a:pt x="1284111" y="471689"/>
                </a:lnTo>
                <a:cubicBezTo>
                  <a:pt x="1190715" y="408592"/>
                  <a:pt x="1078125" y="371749"/>
                  <a:pt x="956930" y="371749"/>
                </a:cubicBezTo>
                <a:cubicBezTo>
                  <a:pt x="633743" y="371749"/>
                  <a:pt x="371748" y="633744"/>
                  <a:pt x="371748" y="956931"/>
                </a:cubicBezTo>
                <a:cubicBezTo>
                  <a:pt x="371748" y="997330"/>
                  <a:pt x="375842" y="1036772"/>
                  <a:pt x="383637" y="1074866"/>
                </a:cubicBezTo>
                <a:lnTo>
                  <a:pt x="399018" y="1124417"/>
                </a:lnTo>
                <a:lnTo>
                  <a:pt x="15570" y="1124417"/>
                </a:lnTo>
                <a:lnTo>
                  <a:pt x="4941" y="1054772"/>
                </a:lnTo>
                <a:cubicBezTo>
                  <a:pt x="1674" y="1022603"/>
                  <a:pt x="0" y="989962"/>
                  <a:pt x="0" y="956931"/>
                </a:cubicBezTo>
                <a:cubicBezTo>
                  <a:pt x="0" y="428433"/>
                  <a:pt x="428433" y="0"/>
                  <a:pt x="956931" y="0"/>
                </a:cubicBezTo>
                <a:close/>
              </a:path>
            </a:pathLst>
          </a:cu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wrap="square" rtlCol="0" anchor="ctr">
            <a:noAutofit/>
          </a:bodyPr>
          <a:lstStyle/>
          <a:p>
            <a:pPr algn="ctr"/>
            <a:endParaRPr lang="en-US"/>
          </a:p>
        </p:txBody>
      </p:sp>
      <p:sp>
        <p:nvSpPr>
          <p:cNvPr id="68" name="TextBox 67">
            <a:extLst>
              <a:ext uri="{FF2B5EF4-FFF2-40B4-BE49-F238E27FC236}">
                <a16:creationId xmlns:a16="http://schemas.microsoft.com/office/drawing/2014/main" id="{91EE4237-1D2C-DEF8-2914-F565108CBB8A}"/>
              </a:ext>
            </a:extLst>
          </p:cNvPr>
          <p:cNvSpPr txBox="1"/>
          <p:nvPr/>
        </p:nvSpPr>
        <p:spPr>
          <a:xfrm>
            <a:off x="-86763" y="2466469"/>
            <a:ext cx="4200281" cy="1200329"/>
          </a:xfrm>
          <a:prstGeom prst="rect">
            <a:avLst/>
          </a:prstGeom>
          <a:noFill/>
        </p:spPr>
        <p:txBody>
          <a:bodyPr wrap="square" rtlCol="0">
            <a:spAutoFit/>
          </a:bodyPr>
          <a:lstStyle/>
          <a:p>
            <a:pPr algn="ctr"/>
            <a:r>
              <a:rPr lang="en-US" sz="3600" dirty="0">
                <a:latin typeface="Algerian" panose="04020705040A02060702" pitchFamily="82" charset="0"/>
              </a:rPr>
              <a:t>Feature Transformation</a:t>
            </a:r>
          </a:p>
        </p:txBody>
      </p:sp>
      <p:sp>
        <p:nvSpPr>
          <p:cNvPr id="70" name="Rectangle 69">
            <a:extLst>
              <a:ext uri="{FF2B5EF4-FFF2-40B4-BE49-F238E27FC236}">
                <a16:creationId xmlns:a16="http://schemas.microsoft.com/office/drawing/2014/main" id="{53369A03-3F9E-E69D-E6AC-A3EC1EB7A349}"/>
              </a:ext>
            </a:extLst>
          </p:cNvPr>
          <p:cNvSpPr/>
          <p:nvPr/>
        </p:nvSpPr>
        <p:spPr>
          <a:xfrm>
            <a:off x="6050329" y="3019398"/>
            <a:ext cx="2279620" cy="53416"/>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1" name="Freeform 70">
            <a:extLst>
              <a:ext uri="{FF2B5EF4-FFF2-40B4-BE49-F238E27FC236}">
                <a16:creationId xmlns:a16="http://schemas.microsoft.com/office/drawing/2014/main" id="{624DC2D0-6178-411E-47ED-49E9C5F06F4F}"/>
              </a:ext>
            </a:extLst>
          </p:cNvPr>
          <p:cNvSpPr/>
          <p:nvPr/>
        </p:nvSpPr>
        <p:spPr>
          <a:xfrm rot="10800000">
            <a:off x="-138304" y="28260"/>
            <a:ext cx="2006010" cy="1729402"/>
          </a:xfrm>
          <a:custGeom>
            <a:avLst/>
            <a:gdLst>
              <a:gd name="connsiteX0" fmla="*/ 956931 w 1304261"/>
              <a:gd name="connsiteY0" fmla="*/ 0 h 1124417"/>
              <a:gd name="connsiteX1" fmla="*/ 1241493 w 1304261"/>
              <a:gd name="connsiteY1" fmla="*/ 43022 h 1124417"/>
              <a:gd name="connsiteX2" fmla="*/ 1304261 w 1304261"/>
              <a:gd name="connsiteY2" fmla="*/ 65995 h 1124417"/>
              <a:gd name="connsiteX3" fmla="*/ 1304261 w 1304261"/>
              <a:gd name="connsiteY3" fmla="*/ 488315 h 1124417"/>
              <a:gd name="connsiteX4" fmla="*/ 1284111 w 1304261"/>
              <a:gd name="connsiteY4" fmla="*/ 471689 h 1124417"/>
              <a:gd name="connsiteX5" fmla="*/ 956930 w 1304261"/>
              <a:gd name="connsiteY5" fmla="*/ 371749 h 1124417"/>
              <a:gd name="connsiteX6" fmla="*/ 371748 w 1304261"/>
              <a:gd name="connsiteY6" fmla="*/ 956931 h 1124417"/>
              <a:gd name="connsiteX7" fmla="*/ 383637 w 1304261"/>
              <a:gd name="connsiteY7" fmla="*/ 1074866 h 1124417"/>
              <a:gd name="connsiteX8" fmla="*/ 399018 w 1304261"/>
              <a:gd name="connsiteY8" fmla="*/ 1124417 h 1124417"/>
              <a:gd name="connsiteX9" fmla="*/ 15570 w 1304261"/>
              <a:gd name="connsiteY9" fmla="*/ 1124417 h 1124417"/>
              <a:gd name="connsiteX10" fmla="*/ 4941 w 1304261"/>
              <a:gd name="connsiteY10" fmla="*/ 1054772 h 1124417"/>
              <a:gd name="connsiteX11" fmla="*/ 0 w 1304261"/>
              <a:gd name="connsiteY11" fmla="*/ 956931 h 1124417"/>
              <a:gd name="connsiteX12" fmla="*/ 956931 w 1304261"/>
              <a:gd name="connsiteY12" fmla="*/ 0 h 1124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04261" h="1124417">
                <a:moveTo>
                  <a:pt x="956931" y="0"/>
                </a:moveTo>
                <a:cubicBezTo>
                  <a:pt x="1056024" y="0"/>
                  <a:pt x="1151600" y="15062"/>
                  <a:pt x="1241493" y="43022"/>
                </a:cubicBezTo>
                <a:lnTo>
                  <a:pt x="1304261" y="65995"/>
                </a:lnTo>
                <a:lnTo>
                  <a:pt x="1304261" y="488315"/>
                </a:lnTo>
                <a:lnTo>
                  <a:pt x="1284111" y="471689"/>
                </a:lnTo>
                <a:cubicBezTo>
                  <a:pt x="1190715" y="408592"/>
                  <a:pt x="1078125" y="371749"/>
                  <a:pt x="956930" y="371749"/>
                </a:cubicBezTo>
                <a:cubicBezTo>
                  <a:pt x="633743" y="371749"/>
                  <a:pt x="371748" y="633744"/>
                  <a:pt x="371748" y="956931"/>
                </a:cubicBezTo>
                <a:cubicBezTo>
                  <a:pt x="371748" y="997330"/>
                  <a:pt x="375842" y="1036772"/>
                  <a:pt x="383637" y="1074866"/>
                </a:cubicBezTo>
                <a:lnTo>
                  <a:pt x="399018" y="1124417"/>
                </a:lnTo>
                <a:lnTo>
                  <a:pt x="15570" y="1124417"/>
                </a:lnTo>
                <a:lnTo>
                  <a:pt x="4941" y="1054772"/>
                </a:lnTo>
                <a:cubicBezTo>
                  <a:pt x="1674" y="1022603"/>
                  <a:pt x="0" y="989962"/>
                  <a:pt x="0" y="956931"/>
                </a:cubicBezTo>
                <a:cubicBezTo>
                  <a:pt x="0" y="428433"/>
                  <a:pt x="428433" y="0"/>
                  <a:pt x="956931" y="0"/>
                </a:cubicBezTo>
                <a:close/>
              </a:path>
            </a:pathLst>
          </a:cu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wrap="square" rtlCol="0" anchor="ctr">
            <a:noAutofit/>
          </a:bodyPr>
          <a:lstStyle/>
          <a:p>
            <a:pPr algn="ctr"/>
            <a:endParaRPr lang="en-US"/>
          </a:p>
        </p:txBody>
      </p:sp>
      <p:sp>
        <p:nvSpPr>
          <p:cNvPr id="72" name="Oval 71">
            <a:extLst>
              <a:ext uri="{FF2B5EF4-FFF2-40B4-BE49-F238E27FC236}">
                <a16:creationId xmlns:a16="http://schemas.microsoft.com/office/drawing/2014/main" id="{CF3070B9-E42A-C296-5BC2-FBB3A4268E2E}"/>
              </a:ext>
            </a:extLst>
          </p:cNvPr>
          <p:cNvSpPr/>
          <p:nvPr/>
        </p:nvSpPr>
        <p:spPr>
          <a:xfrm>
            <a:off x="11430759" y="354061"/>
            <a:ext cx="380113" cy="38011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Freeform 74">
            <a:extLst>
              <a:ext uri="{FF2B5EF4-FFF2-40B4-BE49-F238E27FC236}">
                <a16:creationId xmlns:a16="http://schemas.microsoft.com/office/drawing/2014/main" id="{08B0DC3E-7D48-1EED-860C-870D97C84AC8}"/>
              </a:ext>
            </a:extLst>
          </p:cNvPr>
          <p:cNvSpPr/>
          <p:nvPr/>
        </p:nvSpPr>
        <p:spPr>
          <a:xfrm>
            <a:off x="10916092" y="6159441"/>
            <a:ext cx="1275908" cy="698559"/>
          </a:xfrm>
          <a:custGeom>
            <a:avLst/>
            <a:gdLst>
              <a:gd name="connsiteX0" fmla="*/ 637954 w 1275908"/>
              <a:gd name="connsiteY0" fmla="*/ 0 h 698559"/>
              <a:gd name="connsiteX1" fmla="*/ 1275908 w 1275908"/>
              <a:gd name="connsiteY1" fmla="*/ 637954 h 698559"/>
              <a:gd name="connsiteX2" fmla="*/ 1269799 w 1275908"/>
              <a:gd name="connsiteY2" fmla="*/ 698559 h 698559"/>
              <a:gd name="connsiteX3" fmla="*/ 6110 w 1275908"/>
              <a:gd name="connsiteY3" fmla="*/ 698559 h 698559"/>
              <a:gd name="connsiteX4" fmla="*/ 0 w 1275908"/>
              <a:gd name="connsiteY4" fmla="*/ 637954 h 698559"/>
              <a:gd name="connsiteX5" fmla="*/ 637954 w 1275908"/>
              <a:gd name="connsiteY5" fmla="*/ 0 h 698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5908" h="698559">
                <a:moveTo>
                  <a:pt x="637954" y="0"/>
                </a:moveTo>
                <a:cubicBezTo>
                  <a:pt x="990286" y="0"/>
                  <a:pt x="1275908" y="285622"/>
                  <a:pt x="1275908" y="637954"/>
                </a:cubicBezTo>
                <a:lnTo>
                  <a:pt x="1269799" y="698559"/>
                </a:lnTo>
                <a:lnTo>
                  <a:pt x="6110" y="698559"/>
                </a:lnTo>
                <a:lnTo>
                  <a:pt x="0" y="637954"/>
                </a:lnTo>
                <a:cubicBezTo>
                  <a:pt x="0" y="285622"/>
                  <a:pt x="285622" y="0"/>
                  <a:pt x="637954"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 name="Oval 6">
            <a:extLst>
              <a:ext uri="{FF2B5EF4-FFF2-40B4-BE49-F238E27FC236}">
                <a16:creationId xmlns:a16="http://schemas.microsoft.com/office/drawing/2014/main" id="{9545FCB3-EE08-B9F6-D022-661D3B4A440A}"/>
              </a:ext>
            </a:extLst>
          </p:cNvPr>
          <p:cNvSpPr/>
          <p:nvPr/>
        </p:nvSpPr>
        <p:spPr>
          <a:xfrm>
            <a:off x="9028077" y="220486"/>
            <a:ext cx="1310906" cy="131090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87">
            <a:extLst>
              <a:ext uri="{FF2B5EF4-FFF2-40B4-BE49-F238E27FC236}">
                <a16:creationId xmlns:a16="http://schemas.microsoft.com/office/drawing/2014/main" id="{519019EB-EA3C-157E-6477-D47791F6F334}"/>
              </a:ext>
            </a:extLst>
          </p:cNvPr>
          <p:cNvGrpSpPr>
            <a:grpSpLocks/>
          </p:cNvGrpSpPr>
          <p:nvPr/>
        </p:nvGrpSpPr>
        <p:grpSpPr bwMode="auto">
          <a:xfrm>
            <a:off x="1941513" y="3947828"/>
            <a:ext cx="7953982" cy="6483350"/>
            <a:chOff x="4300539" y="1984376"/>
            <a:chExt cx="3589338" cy="2890838"/>
          </a:xfrm>
        </p:grpSpPr>
        <p:sp>
          <p:nvSpPr>
            <p:cNvPr id="9" name="Freeform 5">
              <a:extLst>
                <a:ext uri="{FF2B5EF4-FFF2-40B4-BE49-F238E27FC236}">
                  <a16:creationId xmlns:a16="http://schemas.microsoft.com/office/drawing/2014/main" id="{6D8B54E1-90AA-2203-EA76-20D4AC852DFF}"/>
                </a:ext>
              </a:extLst>
            </p:cNvPr>
            <p:cNvSpPr>
              <a:spLocks/>
            </p:cNvSpPr>
            <p:nvPr/>
          </p:nvSpPr>
          <p:spPr bwMode="auto">
            <a:xfrm>
              <a:off x="4300539" y="1984376"/>
              <a:ext cx="3589338" cy="2170113"/>
            </a:xfrm>
            <a:custGeom>
              <a:avLst/>
              <a:gdLst>
                <a:gd name="T0" fmla="*/ 3589338 w 2537"/>
                <a:gd name="T1" fmla="*/ 2170113 h 1533"/>
                <a:gd name="T2" fmla="*/ 3589338 w 2537"/>
                <a:gd name="T3" fmla="*/ 100508 h 1533"/>
                <a:gd name="T4" fmla="*/ 3490302 w 2537"/>
                <a:gd name="T5" fmla="*/ 0 h 1533"/>
                <a:gd name="T6" fmla="*/ 100451 w 2537"/>
                <a:gd name="T7" fmla="*/ 0 h 1533"/>
                <a:gd name="T8" fmla="*/ 0 w 2537"/>
                <a:gd name="T9" fmla="*/ 100508 h 1533"/>
                <a:gd name="T10" fmla="*/ 0 w 2537"/>
                <a:gd name="T11" fmla="*/ 2170113 h 1533"/>
                <a:gd name="T12" fmla="*/ 3589338 w 2537"/>
                <a:gd name="T13" fmla="*/ 2170113 h 153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537" h="1533">
                  <a:moveTo>
                    <a:pt x="2537" y="1533"/>
                  </a:moveTo>
                  <a:cubicBezTo>
                    <a:pt x="2537" y="71"/>
                    <a:pt x="2537" y="71"/>
                    <a:pt x="2537" y="71"/>
                  </a:cubicBezTo>
                  <a:cubicBezTo>
                    <a:pt x="2537" y="32"/>
                    <a:pt x="2506" y="0"/>
                    <a:pt x="2467" y="0"/>
                  </a:cubicBezTo>
                  <a:cubicBezTo>
                    <a:pt x="71" y="0"/>
                    <a:pt x="71" y="0"/>
                    <a:pt x="71" y="0"/>
                  </a:cubicBezTo>
                  <a:cubicBezTo>
                    <a:pt x="32" y="0"/>
                    <a:pt x="0" y="32"/>
                    <a:pt x="0" y="71"/>
                  </a:cubicBezTo>
                  <a:cubicBezTo>
                    <a:pt x="0" y="1533"/>
                    <a:pt x="0" y="1533"/>
                    <a:pt x="0" y="1533"/>
                  </a:cubicBezTo>
                  <a:lnTo>
                    <a:pt x="2537" y="1533"/>
                  </a:lnTo>
                  <a:close/>
                </a:path>
              </a:pathLst>
            </a:custGeom>
            <a:solidFill>
              <a:srgbClr val="18181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MX"/>
            </a:p>
          </p:txBody>
        </p:sp>
        <p:sp>
          <p:nvSpPr>
            <p:cNvPr id="10" name="Freeform 6">
              <a:extLst>
                <a:ext uri="{FF2B5EF4-FFF2-40B4-BE49-F238E27FC236}">
                  <a16:creationId xmlns:a16="http://schemas.microsoft.com/office/drawing/2014/main" id="{811F907A-70AD-5685-841A-528D566B16AC}"/>
                </a:ext>
              </a:extLst>
            </p:cNvPr>
            <p:cNvSpPr>
              <a:spLocks noEditPoints="1"/>
            </p:cNvSpPr>
            <p:nvPr/>
          </p:nvSpPr>
          <p:spPr bwMode="auto">
            <a:xfrm>
              <a:off x="4440239" y="2132014"/>
              <a:ext cx="3309938" cy="1873250"/>
            </a:xfrm>
            <a:custGeom>
              <a:avLst/>
              <a:gdLst>
                <a:gd name="T0" fmla="*/ 3294063 w 2085"/>
                <a:gd name="T1" fmla="*/ 15875 h 1180"/>
                <a:gd name="T2" fmla="*/ 3294063 w 2085"/>
                <a:gd name="T3" fmla="*/ 1857375 h 1180"/>
                <a:gd name="T4" fmla="*/ 15875 w 2085"/>
                <a:gd name="T5" fmla="*/ 1857375 h 1180"/>
                <a:gd name="T6" fmla="*/ 15875 w 2085"/>
                <a:gd name="T7" fmla="*/ 15875 h 1180"/>
                <a:gd name="T8" fmla="*/ 3294063 w 2085"/>
                <a:gd name="T9" fmla="*/ 15875 h 1180"/>
                <a:gd name="T10" fmla="*/ 3309938 w 2085"/>
                <a:gd name="T11" fmla="*/ 0 h 1180"/>
                <a:gd name="T12" fmla="*/ 3294063 w 2085"/>
                <a:gd name="T13" fmla="*/ 0 h 1180"/>
                <a:gd name="T14" fmla="*/ 15875 w 2085"/>
                <a:gd name="T15" fmla="*/ 0 h 1180"/>
                <a:gd name="T16" fmla="*/ 0 w 2085"/>
                <a:gd name="T17" fmla="*/ 0 h 1180"/>
                <a:gd name="T18" fmla="*/ 0 w 2085"/>
                <a:gd name="T19" fmla="*/ 15875 h 1180"/>
                <a:gd name="T20" fmla="*/ 0 w 2085"/>
                <a:gd name="T21" fmla="*/ 1857375 h 1180"/>
                <a:gd name="T22" fmla="*/ 0 w 2085"/>
                <a:gd name="T23" fmla="*/ 1873250 h 1180"/>
                <a:gd name="T24" fmla="*/ 15875 w 2085"/>
                <a:gd name="T25" fmla="*/ 1873250 h 1180"/>
                <a:gd name="T26" fmla="*/ 3294063 w 2085"/>
                <a:gd name="T27" fmla="*/ 1873250 h 1180"/>
                <a:gd name="T28" fmla="*/ 3309938 w 2085"/>
                <a:gd name="T29" fmla="*/ 1873250 h 1180"/>
                <a:gd name="T30" fmla="*/ 3309938 w 2085"/>
                <a:gd name="T31" fmla="*/ 1857375 h 1180"/>
                <a:gd name="T32" fmla="*/ 3309938 w 2085"/>
                <a:gd name="T33" fmla="*/ 15875 h 1180"/>
                <a:gd name="T34" fmla="*/ 3309938 w 2085"/>
                <a:gd name="T35" fmla="*/ 0 h 1180"/>
                <a:gd name="T36" fmla="*/ 3309938 w 2085"/>
                <a:gd name="T37" fmla="*/ 0 h 118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085" h="1180">
                  <a:moveTo>
                    <a:pt x="2075" y="10"/>
                  </a:moveTo>
                  <a:lnTo>
                    <a:pt x="2075" y="1170"/>
                  </a:lnTo>
                  <a:lnTo>
                    <a:pt x="10" y="1170"/>
                  </a:lnTo>
                  <a:lnTo>
                    <a:pt x="10" y="10"/>
                  </a:lnTo>
                  <a:lnTo>
                    <a:pt x="2075" y="10"/>
                  </a:lnTo>
                  <a:close/>
                  <a:moveTo>
                    <a:pt x="2085" y="0"/>
                  </a:moveTo>
                  <a:lnTo>
                    <a:pt x="2075" y="0"/>
                  </a:lnTo>
                  <a:lnTo>
                    <a:pt x="10" y="0"/>
                  </a:lnTo>
                  <a:lnTo>
                    <a:pt x="0" y="0"/>
                  </a:lnTo>
                  <a:lnTo>
                    <a:pt x="0" y="10"/>
                  </a:lnTo>
                  <a:lnTo>
                    <a:pt x="0" y="1170"/>
                  </a:lnTo>
                  <a:lnTo>
                    <a:pt x="0" y="1180"/>
                  </a:lnTo>
                  <a:lnTo>
                    <a:pt x="10" y="1180"/>
                  </a:lnTo>
                  <a:lnTo>
                    <a:pt x="2075" y="1180"/>
                  </a:lnTo>
                  <a:lnTo>
                    <a:pt x="2085" y="1180"/>
                  </a:lnTo>
                  <a:lnTo>
                    <a:pt x="2085" y="1170"/>
                  </a:lnTo>
                  <a:lnTo>
                    <a:pt x="2085" y="10"/>
                  </a:lnTo>
                  <a:lnTo>
                    <a:pt x="2085" y="0"/>
                  </a:lnTo>
                  <a:close/>
                </a:path>
              </a:pathLst>
            </a:custGeom>
            <a:solidFill>
              <a:srgbClr val="0C0D1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MX"/>
            </a:p>
          </p:txBody>
        </p:sp>
        <p:sp>
          <p:nvSpPr>
            <p:cNvPr id="11" name="Freeform 7">
              <a:extLst>
                <a:ext uri="{FF2B5EF4-FFF2-40B4-BE49-F238E27FC236}">
                  <a16:creationId xmlns:a16="http://schemas.microsoft.com/office/drawing/2014/main" id="{0B492E4F-CF2F-5830-D798-1A5336886735}"/>
                </a:ext>
              </a:extLst>
            </p:cNvPr>
            <p:cNvSpPr>
              <a:spLocks noEditPoints="1"/>
            </p:cNvSpPr>
            <p:nvPr/>
          </p:nvSpPr>
          <p:spPr bwMode="auto">
            <a:xfrm>
              <a:off x="4440239" y="2132014"/>
              <a:ext cx="3309938" cy="1873250"/>
            </a:xfrm>
            <a:custGeom>
              <a:avLst/>
              <a:gdLst>
                <a:gd name="T0" fmla="*/ 3294063 w 2085"/>
                <a:gd name="T1" fmla="*/ 15875 h 1180"/>
                <a:gd name="T2" fmla="*/ 3294063 w 2085"/>
                <a:gd name="T3" fmla="*/ 1857375 h 1180"/>
                <a:gd name="T4" fmla="*/ 15875 w 2085"/>
                <a:gd name="T5" fmla="*/ 1857375 h 1180"/>
                <a:gd name="T6" fmla="*/ 15875 w 2085"/>
                <a:gd name="T7" fmla="*/ 15875 h 1180"/>
                <a:gd name="T8" fmla="*/ 3294063 w 2085"/>
                <a:gd name="T9" fmla="*/ 15875 h 1180"/>
                <a:gd name="T10" fmla="*/ 3309938 w 2085"/>
                <a:gd name="T11" fmla="*/ 0 h 1180"/>
                <a:gd name="T12" fmla="*/ 3294063 w 2085"/>
                <a:gd name="T13" fmla="*/ 0 h 1180"/>
                <a:gd name="T14" fmla="*/ 15875 w 2085"/>
                <a:gd name="T15" fmla="*/ 0 h 1180"/>
                <a:gd name="T16" fmla="*/ 0 w 2085"/>
                <a:gd name="T17" fmla="*/ 0 h 1180"/>
                <a:gd name="T18" fmla="*/ 0 w 2085"/>
                <a:gd name="T19" fmla="*/ 15875 h 1180"/>
                <a:gd name="T20" fmla="*/ 0 w 2085"/>
                <a:gd name="T21" fmla="*/ 1857375 h 1180"/>
                <a:gd name="T22" fmla="*/ 0 w 2085"/>
                <a:gd name="T23" fmla="*/ 1873250 h 1180"/>
                <a:gd name="T24" fmla="*/ 15875 w 2085"/>
                <a:gd name="T25" fmla="*/ 1873250 h 1180"/>
                <a:gd name="T26" fmla="*/ 3294063 w 2085"/>
                <a:gd name="T27" fmla="*/ 1873250 h 1180"/>
                <a:gd name="T28" fmla="*/ 3309938 w 2085"/>
                <a:gd name="T29" fmla="*/ 1873250 h 1180"/>
                <a:gd name="T30" fmla="*/ 3309938 w 2085"/>
                <a:gd name="T31" fmla="*/ 1857375 h 1180"/>
                <a:gd name="T32" fmla="*/ 3309938 w 2085"/>
                <a:gd name="T33" fmla="*/ 15875 h 1180"/>
                <a:gd name="T34" fmla="*/ 3309938 w 2085"/>
                <a:gd name="T35" fmla="*/ 0 h 1180"/>
                <a:gd name="T36" fmla="*/ 3309938 w 2085"/>
                <a:gd name="T37" fmla="*/ 0 h 118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085" h="1180">
                  <a:moveTo>
                    <a:pt x="2075" y="10"/>
                  </a:moveTo>
                  <a:lnTo>
                    <a:pt x="2075" y="1170"/>
                  </a:lnTo>
                  <a:lnTo>
                    <a:pt x="10" y="1170"/>
                  </a:lnTo>
                  <a:lnTo>
                    <a:pt x="10" y="10"/>
                  </a:lnTo>
                  <a:lnTo>
                    <a:pt x="2075" y="10"/>
                  </a:lnTo>
                  <a:moveTo>
                    <a:pt x="2085" y="0"/>
                  </a:moveTo>
                  <a:lnTo>
                    <a:pt x="2075" y="0"/>
                  </a:lnTo>
                  <a:lnTo>
                    <a:pt x="10" y="0"/>
                  </a:lnTo>
                  <a:lnTo>
                    <a:pt x="0" y="0"/>
                  </a:lnTo>
                  <a:lnTo>
                    <a:pt x="0" y="10"/>
                  </a:lnTo>
                  <a:lnTo>
                    <a:pt x="0" y="1170"/>
                  </a:lnTo>
                  <a:lnTo>
                    <a:pt x="0" y="1180"/>
                  </a:lnTo>
                  <a:lnTo>
                    <a:pt x="10" y="1180"/>
                  </a:lnTo>
                  <a:lnTo>
                    <a:pt x="2075" y="1180"/>
                  </a:lnTo>
                  <a:lnTo>
                    <a:pt x="2085" y="1180"/>
                  </a:lnTo>
                  <a:lnTo>
                    <a:pt x="2085" y="1170"/>
                  </a:lnTo>
                  <a:lnTo>
                    <a:pt x="2085" y="10"/>
                  </a:lnTo>
                  <a:lnTo>
                    <a:pt x="208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s-MX"/>
            </a:p>
          </p:txBody>
        </p:sp>
        <p:sp>
          <p:nvSpPr>
            <p:cNvPr id="12" name="Rectangle 8">
              <a:extLst>
                <a:ext uri="{FF2B5EF4-FFF2-40B4-BE49-F238E27FC236}">
                  <a16:creationId xmlns:a16="http://schemas.microsoft.com/office/drawing/2014/main" id="{8361E138-E2F3-8958-AF39-71FF63533BB8}"/>
                </a:ext>
              </a:extLst>
            </p:cNvPr>
            <p:cNvSpPr>
              <a:spLocks noChangeArrowheads="1"/>
            </p:cNvSpPr>
            <p:nvPr/>
          </p:nvSpPr>
          <p:spPr bwMode="auto">
            <a:xfrm>
              <a:off x="4456114" y="2147889"/>
              <a:ext cx="3278188" cy="1841500"/>
            </a:xfrm>
            <a:prstGeom prst="rect">
              <a:avLst/>
            </a:prstGeom>
            <a:solidFill>
              <a:srgbClr val="7E7E7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3600">
                  <a:solidFill>
                    <a:schemeClr val="tx1"/>
                  </a:solidFill>
                  <a:latin typeface="Lato Light" panose="020F0302020204030203" pitchFamily="34" charset="0"/>
                  <a:ea typeface="MS PGothic" panose="020B0600070205080204" pitchFamily="34" charset="-128"/>
                </a:defRPr>
              </a:lvl1pPr>
              <a:lvl2pPr marL="742950" indent="-285750">
                <a:defRPr sz="3600">
                  <a:solidFill>
                    <a:schemeClr val="tx1"/>
                  </a:solidFill>
                  <a:latin typeface="Lato Light" panose="020F0302020204030203" pitchFamily="34" charset="0"/>
                  <a:ea typeface="MS PGothic" panose="020B0600070205080204" pitchFamily="34" charset="-128"/>
                </a:defRPr>
              </a:lvl2pPr>
              <a:lvl3pPr marL="1143000" indent="-228600">
                <a:defRPr sz="3600">
                  <a:solidFill>
                    <a:schemeClr val="tx1"/>
                  </a:solidFill>
                  <a:latin typeface="Lato Light" panose="020F0302020204030203" pitchFamily="34" charset="0"/>
                  <a:ea typeface="MS PGothic" panose="020B0600070205080204" pitchFamily="34" charset="-128"/>
                </a:defRPr>
              </a:lvl3pPr>
              <a:lvl4pPr marL="1600200" indent="-228600">
                <a:defRPr sz="3600">
                  <a:solidFill>
                    <a:schemeClr val="tx1"/>
                  </a:solidFill>
                  <a:latin typeface="Lato Light" panose="020F0302020204030203" pitchFamily="34" charset="0"/>
                  <a:ea typeface="MS PGothic" panose="020B0600070205080204" pitchFamily="34" charset="-128"/>
                </a:defRPr>
              </a:lvl4pPr>
              <a:lvl5pPr marL="2057400" indent="-228600">
                <a:defRPr sz="3600">
                  <a:solidFill>
                    <a:schemeClr val="tx1"/>
                  </a:solidFill>
                  <a:latin typeface="Lato Light" panose="020F0302020204030203" pitchFamily="34" charset="0"/>
                  <a:ea typeface="MS PGothic" panose="020B0600070205080204" pitchFamily="34" charset="-128"/>
                </a:defRPr>
              </a:lvl5pPr>
              <a:lvl6pPr marL="25146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6pPr>
              <a:lvl7pPr marL="29718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7pPr>
              <a:lvl8pPr marL="34290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8pPr>
              <a:lvl9pPr marL="38862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9pPr>
            </a:lstStyle>
            <a:p>
              <a:endParaRPr lang="id-ID" altLang="es-MX">
                <a:latin typeface="Calibri Light" panose="020F0302020204030204" pitchFamily="34" charset="0"/>
              </a:endParaRPr>
            </a:p>
          </p:txBody>
        </p:sp>
        <p:sp>
          <p:nvSpPr>
            <p:cNvPr id="13" name="Freeform 9">
              <a:extLst>
                <a:ext uri="{FF2B5EF4-FFF2-40B4-BE49-F238E27FC236}">
                  <a16:creationId xmlns:a16="http://schemas.microsoft.com/office/drawing/2014/main" id="{1C09ED48-F4FC-6C78-9B54-E3DBE542537C}"/>
                </a:ext>
              </a:extLst>
            </p:cNvPr>
            <p:cNvSpPr>
              <a:spLocks/>
            </p:cNvSpPr>
            <p:nvPr/>
          </p:nvSpPr>
          <p:spPr bwMode="auto">
            <a:xfrm>
              <a:off x="5484814" y="4826001"/>
              <a:ext cx="1208088" cy="49213"/>
            </a:xfrm>
            <a:custGeom>
              <a:avLst/>
              <a:gdLst>
                <a:gd name="T0" fmla="*/ 1205259 w 854"/>
                <a:gd name="T1" fmla="*/ 33746 h 35"/>
                <a:gd name="T2" fmla="*/ 676190 w 854"/>
                <a:gd name="T3" fmla="*/ 7030 h 35"/>
                <a:gd name="T4" fmla="*/ 676190 w 854"/>
                <a:gd name="T5" fmla="*/ 0 h 35"/>
                <a:gd name="T6" fmla="*/ 604044 w 854"/>
                <a:gd name="T7" fmla="*/ 4218 h 35"/>
                <a:gd name="T8" fmla="*/ 530484 w 854"/>
                <a:gd name="T9" fmla="*/ 0 h 35"/>
                <a:gd name="T10" fmla="*/ 530484 w 854"/>
                <a:gd name="T11" fmla="*/ 7030 h 35"/>
                <a:gd name="T12" fmla="*/ 1415 w 854"/>
                <a:gd name="T13" fmla="*/ 33746 h 35"/>
                <a:gd name="T14" fmla="*/ 33951 w 854"/>
                <a:gd name="T15" fmla="*/ 49213 h 35"/>
                <a:gd name="T16" fmla="*/ 530484 w 854"/>
                <a:gd name="T17" fmla="*/ 49213 h 35"/>
                <a:gd name="T18" fmla="*/ 676190 w 854"/>
                <a:gd name="T19" fmla="*/ 49213 h 35"/>
                <a:gd name="T20" fmla="*/ 1172722 w 854"/>
                <a:gd name="T21" fmla="*/ 49213 h 35"/>
                <a:gd name="T22" fmla="*/ 1205259 w 854"/>
                <a:gd name="T23" fmla="*/ 33746 h 3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854" h="35">
                  <a:moveTo>
                    <a:pt x="852" y="24"/>
                  </a:moveTo>
                  <a:cubicBezTo>
                    <a:pt x="478" y="5"/>
                    <a:pt x="478" y="5"/>
                    <a:pt x="478" y="5"/>
                  </a:cubicBezTo>
                  <a:cubicBezTo>
                    <a:pt x="478" y="0"/>
                    <a:pt x="478" y="0"/>
                    <a:pt x="478" y="0"/>
                  </a:cubicBezTo>
                  <a:cubicBezTo>
                    <a:pt x="427" y="3"/>
                    <a:pt x="427" y="3"/>
                    <a:pt x="427" y="3"/>
                  </a:cubicBezTo>
                  <a:cubicBezTo>
                    <a:pt x="375" y="0"/>
                    <a:pt x="375" y="0"/>
                    <a:pt x="375" y="0"/>
                  </a:cubicBezTo>
                  <a:cubicBezTo>
                    <a:pt x="375" y="5"/>
                    <a:pt x="375" y="5"/>
                    <a:pt x="375" y="5"/>
                  </a:cubicBezTo>
                  <a:cubicBezTo>
                    <a:pt x="1" y="24"/>
                    <a:pt x="1" y="24"/>
                    <a:pt x="1" y="24"/>
                  </a:cubicBezTo>
                  <a:cubicBezTo>
                    <a:pt x="1" y="24"/>
                    <a:pt x="0" y="35"/>
                    <a:pt x="24" y="35"/>
                  </a:cubicBezTo>
                  <a:cubicBezTo>
                    <a:pt x="41" y="35"/>
                    <a:pt x="247" y="35"/>
                    <a:pt x="375" y="35"/>
                  </a:cubicBezTo>
                  <a:cubicBezTo>
                    <a:pt x="435" y="35"/>
                    <a:pt x="478" y="35"/>
                    <a:pt x="478" y="35"/>
                  </a:cubicBezTo>
                  <a:cubicBezTo>
                    <a:pt x="606" y="35"/>
                    <a:pt x="812" y="35"/>
                    <a:pt x="829" y="35"/>
                  </a:cubicBezTo>
                  <a:cubicBezTo>
                    <a:pt x="854" y="35"/>
                    <a:pt x="852" y="24"/>
                    <a:pt x="852" y="24"/>
                  </a:cubicBezTo>
                  <a:close/>
                </a:path>
              </a:pathLst>
            </a:custGeom>
            <a:solidFill>
              <a:srgbClr val="18181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MX"/>
            </a:p>
          </p:txBody>
        </p:sp>
        <p:sp>
          <p:nvSpPr>
            <p:cNvPr id="14" name="Freeform 10">
              <a:extLst>
                <a:ext uri="{FF2B5EF4-FFF2-40B4-BE49-F238E27FC236}">
                  <a16:creationId xmlns:a16="http://schemas.microsoft.com/office/drawing/2014/main" id="{DEC22819-4B7C-6602-9699-AF806CA73D74}"/>
                </a:ext>
              </a:extLst>
            </p:cNvPr>
            <p:cNvSpPr>
              <a:spLocks/>
            </p:cNvSpPr>
            <p:nvPr/>
          </p:nvSpPr>
          <p:spPr bwMode="auto">
            <a:xfrm>
              <a:off x="5478464" y="4446589"/>
              <a:ext cx="1219200" cy="417513"/>
            </a:xfrm>
            <a:custGeom>
              <a:avLst/>
              <a:gdLst>
                <a:gd name="T0" fmla="*/ 1118662 w 861"/>
                <a:gd name="T1" fmla="*/ 387792 h 295"/>
                <a:gd name="T2" fmla="*/ 1045029 w 861"/>
                <a:gd name="T3" fmla="*/ 317027 h 295"/>
                <a:gd name="T4" fmla="*/ 1011044 w 861"/>
                <a:gd name="T5" fmla="*/ 0 h 295"/>
                <a:gd name="T6" fmla="*/ 610308 w 861"/>
                <a:gd name="T7" fmla="*/ 5661 h 295"/>
                <a:gd name="T8" fmla="*/ 208156 w 861"/>
                <a:gd name="T9" fmla="*/ 0 h 295"/>
                <a:gd name="T10" fmla="*/ 175587 w 861"/>
                <a:gd name="T11" fmla="*/ 317027 h 295"/>
                <a:gd name="T12" fmla="*/ 101954 w 861"/>
                <a:gd name="T13" fmla="*/ 387792 h 295"/>
                <a:gd name="T14" fmla="*/ 0 w 861"/>
                <a:gd name="T15" fmla="*/ 411852 h 295"/>
                <a:gd name="T16" fmla="*/ 0 w 861"/>
                <a:gd name="T17" fmla="*/ 417513 h 295"/>
                <a:gd name="T18" fmla="*/ 536675 w 861"/>
                <a:gd name="T19" fmla="*/ 417513 h 295"/>
                <a:gd name="T20" fmla="*/ 682525 w 861"/>
                <a:gd name="T21" fmla="*/ 417513 h 295"/>
                <a:gd name="T22" fmla="*/ 1219200 w 861"/>
                <a:gd name="T23" fmla="*/ 417513 h 295"/>
                <a:gd name="T24" fmla="*/ 1219200 w 861"/>
                <a:gd name="T25" fmla="*/ 411852 h 295"/>
                <a:gd name="T26" fmla="*/ 1118662 w 861"/>
                <a:gd name="T27" fmla="*/ 387792 h 29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861" h="295">
                  <a:moveTo>
                    <a:pt x="790" y="274"/>
                  </a:moveTo>
                  <a:cubicBezTo>
                    <a:pt x="760" y="268"/>
                    <a:pt x="744" y="271"/>
                    <a:pt x="738" y="224"/>
                  </a:cubicBezTo>
                  <a:cubicBezTo>
                    <a:pt x="731" y="177"/>
                    <a:pt x="714" y="0"/>
                    <a:pt x="714" y="0"/>
                  </a:cubicBezTo>
                  <a:cubicBezTo>
                    <a:pt x="431" y="4"/>
                    <a:pt x="431" y="4"/>
                    <a:pt x="431" y="4"/>
                  </a:cubicBezTo>
                  <a:cubicBezTo>
                    <a:pt x="147" y="0"/>
                    <a:pt x="147" y="0"/>
                    <a:pt x="147" y="0"/>
                  </a:cubicBezTo>
                  <a:cubicBezTo>
                    <a:pt x="147" y="0"/>
                    <a:pt x="130" y="177"/>
                    <a:pt x="124" y="224"/>
                  </a:cubicBezTo>
                  <a:cubicBezTo>
                    <a:pt x="117" y="271"/>
                    <a:pt x="102" y="268"/>
                    <a:pt x="72" y="274"/>
                  </a:cubicBezTo>
                  <a:cubicBezTo>
                    <a:pt x="42" y="280"/>
                    <a:pt x="0" y="287"/>
                    <a:pt x="0" y="291"/>
                  </a:cubicBezTo>
                  <a:cubicBezTo>
                    <a:pt x="0" y="295"/>
                    <a:pt x="0" y="295"/>
                    <a:pt x="0" y="295"/>
                  </a:cubicBezTo>
                  <a:cubicBezTo>
                    <a:pt x="379" y="295"/>
                    <a:pt x="379" y="295"/>
                    <a:pt x="379" y="295"/>
                  </a:cubicBezTo>
                  <a:cubicBezTo>
                    <a:pt x="482" y="295"/>
                    <a:pt x="482" y="295"/>
                    <a:pt x="482" y="295"/>
                  </a:cubicBezTo>
                  <a:cubicBezTo>
                    <a:pt x="861" y="295"/>
                    <a:pt x="861" y="295"/>
                    <a:pt x="861" y="295"/>
                  </a:cubicBezTo>
                  <a:cubicBezTo>
                    <a:pt x="861" y="295"/>
                    <a:pt x="861" y="295"/>
                    <a:pt x="861" y="291"/>
                  </a:cubicBezTo>
                  <a:cubicBezTo>
                    <a:pt x="861" y="287"/>
                    <a:pt x="820" y="280"/>
                    <a:pt x="790" y="274"/>
                  </a:cubicBezTo>
                  <a:close/>
                </a:path>
              </a:pathLst>
            </a:custGeom>
            <a:solidFill>
              <a:srgbClr val="D2D3D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MX"/>
            </a:p>
          </p:txBody>
        </p:sp>
        <p:sp>
          <p:nvSpPr>
            <p:cNvPr id="15" name="Oval 11">
              <a:extLst>
                <a:ext uri="{FF2B5EF4-FFF2-40B4-BE49-F238E27FC236}">
                  <a16:creationId xmlns:a16="http://schemas.microsoft.com/office/drawing/2014/main" id="{1360F39A-CF24-8C13-E3AD-ACD90153EC66}"/>
                </a:ext>
              </a:extLst>
            </p:cNvPr>
            <p:cNvSpPr>
              <a:spLocks noChangeArrowheads="1"/>
            </p:cNvSpPr>
            <p:nvPr/>
          </p:nvSpPr>
          <p:spPr bwMode="auto">
            <a:xfrm>
              <a:off x="6070602" y="2044701"/>
              <a:ext cx="49213" cy="49213"/>
            </a:xfrm>
            <a:prstGeom prst="ellipse">
              <a:avLst/>
            </a:prstGeom>
            <a:solidFill>
              <a:srgbClr val="2C2C2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3600">
                  <a:solidFill>
                    <a:schemeClr val="tx1"/>
                  </a:solidFill>
                  <a:latin typeface="Lato Light" panose="020F0302020204030203" pitchFamily="34" charset="0"/>
                  <a:ea typeface="MS PGothic" panose="020B0600070205080204" pitchFamily="34" charset="-128"/>
                </a:defRPr>
              </a:lvl1pPr>
              <a:lvl2pPr marL="742950" indent="-285750">
                <a:defRPr sz="3600">
                  <a:solidFill>
                    <a:schemeClr val="tx1"/>
                  </a:solidFill>
                  <a:latin typeface="Lato Light" panose="020F0302020204030203" pitchFamily="34" charset="0"/>
                  <a:ea typeface="MS PGothic" panose="020B0600070205080204" pitchFamily="34" charset="-128"/>
                </a:defRPr>
              </a:lvl2pPr>
              <a:lvl3pPr marL="1143000" indent="-228600">
                <a:defRPr sz="3600">
                  <a:solidFill>
                    <a:schemeClr val="tx1"/>
                  </a:solidFill>
                  <a:latin typeface="Lato Light" panose="020F0302020204030203" pitchFamily="34" charset="0"/>
                  <a:ea typeface="MS PGothic" panose="020B0600070205080204" pitchFamily="34" charset="-128"/>
                </a:defRPr>
              </a:lvl3pPr>
              <a:lvl4pPr marL="1600200" indent="-228600">
                <a:defRPr sz="3600">
                  <a:solidFill>
                    <a:schemeClr val="tx1"/>
                  </a:solidFill>
                  <a:latin typeface="Lato Light" panose="020F0302020204030203" pitchFamily="34" charset="0"/>
                  <a:ea typeface="MS PGothic" panose="020B0600070205080204" pitchFamily="34" charset="-128"/>
                </a:defRPr>
              </a:lvl4pPr>
              <a:lvl5pPr marL="2057400" indent="-228600">
                <a:defRPr sz="3600">
                  <a:solidFill>
                    <a:schemeClr val="tx1"/>
                  </a:solidFill>
                  <a:latin typeface="Lato Light" panose="020F0302020204030203" pitchFamily="34" charset="0"/>
                  <a:ea typeface="MS PGothic" panose="020B0600070205080204" pitchFamily="34" charset="-128"/>
                </a:defRPr>
              </a:lvl5pPr>
              <a:lvl6pPr marL="25146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6pPr>
              <a:lvl7pPr marL="29718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7pPr>
              <a:lvl8pPr marL="34290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8pPr>
              <a:lvl9pPr marL="38862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9pPr>
            </a:lstStyle>
            <a:p>
              <a:endParaRPr lang="id-ID" altLang="es-MX">
                <a:latin typeface="Calibri Light" panose="020F0302020204030204" pitchFamily="34" charset="0"/>
              </a:endParaRPr>
            </a:p>
          </p:txBody>
        </p:sp>
        <p:sp>
          <p:nvSpPr>
            <p:cNvPr id="16" name="Oval 12">
              <a:extLst>
                <a:ext uri="{FF2B5EF4-FFF2-40B4-BE49-F238E27FC236}">
                  <a16:creationId xmlns:a16="http://schemas.microsoft.com/office/drawing/2014/main" id="{912C0B23-ECDF-13B3-4B5C-6B00762CFB7F}"/>
                </a:ext>
              </a:extLst>
            </p:cNvPr>
            <p:cNvSpPr>
              <a:spLocks noChangeArrowheads="1"/>
            </p:cNvSpPr>
            <p:nvPr/>
          </p:nvSpPr>
          <p:spPr bwMode="auto">
            <a:xfrm>
              <a:off x="6070602" y="2041526"/>
              <a:ext cx="49213" cy="49213"/>
            </a:xfrm>
            <a:prstGeom prst="ellipse">
              <a:avLst/>
            </a:prstGeom>
            <a:solidFill>
              <a:srgbClr val="0A0A0A"/>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3600">
                  <a:solidFill>
                    <a:schemeClr val="tx1"/>
                  </a:solidFill>
                  <a:latin typeface="Lato Light" panose="020F0302020204030203" pitchFamily="34" charset="0"/>
                  <a:ea typeface="MS PGothic" panose="020B0600070205080204" pitchFamily="34" charset="-128"/>
                </a:defRPr>
              </a:lvl1pPr>
              <a:lvl2pPr marL="742950" indent="-285750">
                <a:defRPr sz="3600">
                  <a:solidFill>
                    <a:schemeClr val="tx1"/>
                  </a:solidFill>
                  <a:latin typeface="Lato Light" panose="020F0302020204030203" pitchFamily="34" charset="0"/>
                  <a:ea typeface="MS PGothic" panose="020B0600070205080204" pitchFamily="34" charset="-128"/>
                </a:defRPr>
              </a:lvl2pPr>
              <a:lvl3pPr marL="1143000" indent="-228600">
                <a:defRPr sz="3600">
                  <a:solidFill>
                    <a:schemeClr val="tx1"/>
                  </a:solidFill>
                  <a:latin typeface="Lato Light" panose="020F0302020204030203" pitchFamily="34" charset="0"/>
                  <a:ea typeface="MS PGothic" panose="020B0600070205080204" pitchFamily="34" charset="-128"/>
                </a:defRPr>
              </a:lvl3pPr>
              <a:lvl4pPr marL="1600200" indent="-228600">
                <a:defRPr sz="3600">
                  <a:solidFill>
                    <a:schemeClr val="tx1"/>
                  </a:solidFill>
                  <a:latin typeface="Lato Light" panose="020F0302020204030203" pitchFamily="34" charset="0"/>
                  <a:ea typeface="MS PGothic" panose="020B0600070205080204" pitchFamily="34" charset="-128"/>
                </a:defRPr>
              </a:lvl4pPr>
              <a:lvl5pPr marL="2057400" indent="-228600">
                <a:defRPr sz="3600">
                  <a:solidFill>
                    <a:schemeClr val="tx1"/>
                  </a:solidFill>
                  <a:latin typeface="Lato Light" panose="020F0302020204030203" pitchFamily="34" charset="0"/>
                  <a:ea typeface="MS PGothic" panose="020B0600070205080204" pitchFamily="34" charset="-128"/>
                </a:defRPr>
              </a:lvl5pPr>
              <a:lvl6pPr marL="25146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6pPr>
              <a:lvl7pPr marL="29718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7pPr>
              <a:lvl8pPr marL="34290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8pPr>
              <a:lvl9pPr marL="38862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9pPr>
            </a:lstStyle>
            <a:p>
              <a:endParaRPr lang="id-ID" altLang="es-MX">
                <a:latin typeface="Calibri Light" panose="020F0302020204030204" pitchFamily="34" charset="0"/>
              </a:endParaRPr>
            </a:p>
          </p:txBody>
        </p:sp>
        <p:sp>
          <p:nvSpPr>
            <p:cNvPr id="17" name="Oval 13">
              <a:extLst>
                <a:ext uri="{FF2B5EF4-FFF2-40B4-BE49-F238E27FC236}">
                  <a16:creationId xmlns:a16="http://schemas.microsoft.com/office/drawing/2014/main" id="{AB5B40FB-1CB7-19E0-6597-3C609B945018}"/>
                </a:ext>
              </a:extLst>
            </p:cNvPr>
            <p:cNvSpPr>
              <a:spLocks noChangeArrowheads="1"/>
            </p:cNvSpPr>
            <p:nvPr/>
          </p:nvSpPr>
          <p:spPr bwMode="auto">
            <a:xfrm>
              <a:off x="6078539" y="2049464"/>
              <a:ext cx="33338" cy="3175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3600">
                  <a:solidFill>
                    <a:schemeClr val="tx1"/>
                  </a:solidFill>
                  <a:latin typeface="Lato Light" panose="020F0302020204030203" pitchFamily="34" charset="0"/>
                  <a:ea typeface="MS PGothic" panose="020B0600070205080204" pitchFamily="34" charset="-128"/>
                </a:defRPr>
              </a:lvl1pPr>
              <a:lvl2pPr marL="742950" indent="-285750">
                <a:defRPr sz="3600">
                  <a:solidFill>
                    <a:schemeClr val="tx1"/>
                  </a:solidFill>
                  <a:latin typeface="Lato Light" panose="020F0302020204030203" pitchFamily="34" charset="0"/>
                  <a:ea typeface="MS PGothic" panose="020B0600070205080204" pitchFamily="34" charset="-128"/>
                </a:defRPr>
              </a:lvl2pPr>
              <a:lvl3pPr marL="1143000" indent="-228600">
                <a:defRPr sz="3600">
                  <a:solidFill>
                    <a:schemeClr val="tx1"/>
                  </a:solidFill>
                  <a:latin typeface="Lato Light" panose="020F0302020204030203" pitchFamily="34" charset="0"/>
                  <a:ea typeface="MS PGothic" panose="020B0600070205080204" pitchFamily="34" charset="-128"/>
                </a:defRPr>
              </a:lvl3pPr>
              <a:lvl4pPr marL="1600200" indent="-228600">
                <a:defRPr sz="3600">
                  <a:solidFill>
                    <a:schemeClr val="tx1"/>
                  </a:solidFill>
                  <a:latin typeface="Lato Light" panose="020F0302020204030203" pitchFamily="34" charset="0"/>
                  <a:ea typeface="MS PGothic" panose="020B0600070205080204" pitchFamily="34" charset="-128"/>
                </a:defRPr>
              </a:lvl4pPr>
              <a:lvl5pPr marL="2057400" indent="-228600">
                <a:defRPr sz="3600">
                  <a:solidFill>
                    <a:schemeClr val="tx1"/>
                  </a:solidFill>
                  <a:latin typeface="Lato Light" panose="020F0302020204030203" pitchFamily="34" charset="0"/>
                  <a:ea typeface="MS PGothic" panose="020B0600070205080204" pitchFamily="34" charset="-128"/>
                </a:defRPr>
              </a:lvl5pPr>
              <a:lvl6pPr marL="25146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6pPr>
              <a:lvl7pPr marL="29718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7pPr>
              <a:lvl8pPr marL="34290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8pPr>
              <a:lvl9pPr marL="38862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9pPr>
            </a:lstStyle>
            <a:p>
              <a:endParaRPr lang="id-ID" altLang="es-MX">
                <a:latin typeface="Calibri Light" panose="020F0302020204030204" pitchFamily="34" charset="0"/>
              </a:endParaRPr>
            </a:p>
          </p:txBody>
        </p:sp>
        <p:sp>
          <p:nvSpPr>
            <p:cNvPr id="18" name="Oval 14">
              <a:extLst>
                <a:ext uri="{FF2B5EF4-FFF2-40B4-BE49-F238E27FC236}">
                  <a16:creationId xmlns:a16="http://schemas.microsoft.com/office/drawing/2014/main" id="{14189330-3C31-E169-2DFE-176CD7F2D3A1}"/>
                </a:ext>
              </a:extLst>
            </p:cNvPr>
            <p:cNvSpPr>
              <a:spLocks noChangeArrowheads="1"/>
            </p:cNvSpPr>
            <p:nvPr/>
          </p:nvSpPr>
          <p:spPr bwMode="auto">
            <a:xfrm>
              <a:off x="6088064" y="2055814"/>
              <a:ext cx="15875" cy="19050"/>
            </a:xfrm>
            <a:prstGeom prst="ellipse">
              <a:avLst/>
            </a:prstGeom>
            <a:solidFill>
              <a:srgbClr val="2C99B4"/>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3600">
                  <a:solidFill>
                    <a:schemeClr val="tx1"/>
                  </a:solidFill>
                  <a:latin typeface="Lato Light" panose="020F0302020204030203" pitchFamily="34" charset="0"/>
                  <a:ea typeface="MS PGothic" panose="020B0600070205080204" pitchFamily="34" charset="-128"/>
                </a:defRPr>
              </a:lvl1pPr>
              <a:lvl2pPr marL="742950" indent="-285750">
                <a:defRPr sz="3600">
                  <a:solidFill>
                    <a:schemeClr val="tx1"/>
                  </a:solidFill>
                  <a:latin typeface="Lato Light" panose="020F0302020204030203" pitchFamily="34" charset="0"/>
                  <a:ea typeface="MS PGothic" panose="020B0600070205080204" pitchFamily="34" charset="-128"/>
                </a:defRPr>
              </a:lvl2pPr>
              <a:lvl3pPr marL="1143000" indent="-228600">
                <a:defRPr sz="3600">
                  <a:solidFill>
                    <a:schemeClr val="tx1"/>
                  </a:solidFill>
                  <a:latin typeface="Lato Light" panose="020F0302020204030203" pitchFamily="34" charset="0"/>
                  <a:ea typeface="MS PGothic" panose="020B0600070205080204" pitchFamily="34" charset="-128"/>
                </a:defRPr>
              </a:lvl3pPr>
              <a:lvl4pPr marL="1600200" indent="-228600">
                <a:defRPr sz="3600">
                  <a:solidFill>
                    <a:schemeClr val="tx1"/>
                  </a:solidFill>
                  <a:latin typeface="Lato Light" panose="020F0302020204030203" pitchFamily="34" charset="0"/>
                  <a:ea typeface="MS PGothic" panose="020B0600070205080204" pitchFamily="34" charset="-128"/>
                </a:defRPr>
              </a:lvl4pPr>
              <a:lvl5pPr marL="2057400" indent="-228600">
                <a:defRPr sz="3600">
                  <a:solidFill>
                    <a:schemeClr val="tx1"/>
                  </a:solidFill>
                  <a:latin typeface="Lato Light" panose="020F0302020204030203" pitchFamily="34" charset="0"/>
                  <a:ea typeface="MS PGothic" panose="020B0600070205080204" pitchFamily="34" charset="-128"/>
                </a:defRPr>
              </a:lvl5pPr>
              <a:lvl6pPr marL="25146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6pPr>
              <a:lvl7pPr marL="29718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7pPr>
              <a:lvl8pPr marL="34290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8pPr>
              <a:lvl9pPr marL="38862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9pPr>
            </a:lstStyle>
            <a:p>
              <a:endParaRPr lang="id-ID" altLang="es-MX">
                <a:latin typeface="Calibri Light" panose="020F0302020204030204" pitchFamily="34" charset="0"/>
              </a:endParaRPr>
            </a:p>
          </p:txBody>
        </p:sp>
        <p:sp>
          <p:nvSpPr>
            <p:cNvPr id="19" name="Oval 15">
              <a:extLst>
                <a:ext uri="{FF2B5EF4-FFF2-40B4-BE49-F238E27FC236}">
                  <a16:creationId xmlns:a16="http://schemas.microsoft.com/office/drawing/2014/main" id="{944D4BA3-B433-521C-41A5-FFA41B5CCBBE}"/>
                </a:ext>
              </a:extLst>
            </p:cNvPr>
            <p:cNvSpPr>
              <a:spLocks noChangeArrowheads="1"/>
            </p:cNvSpPr>
            <p:nvPr/>
          </p:nvSpPr>
          <p:spPr bwMode="auto">
            <a:xfrm>
              <a:off x="6092827" y="2063751"/>
              <a:ext cx="4763" cy="47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3600">
                  <a:solidFill>
                    <a:schemeClr val="tx1"/>
                  </a:solidFill>
                  <a:latin typeface="Lato Light" panose="020F0302020204030203" pitchFamily="34" charset="0"/>
                  <a:ea typeface="MS PGothic" panose="020B0600070205080204" pitchFamily="34" charset="-128"/>
                </a:defRPr>
              </a:lvl1pPr>
              <a:lvl2pPr marL="742950" indent="-285750">
                <a:defRPr sz="3600">
                  <a:solidFill>
                    <a:schemeClr val="tx1"/>
                  </a:solidFill>
                  <a:latin typeface="Lato Light" panose="020F0302020204030203" pitchFamily="34" charset="0"/>
                  <a:ea typeface="MS PGothic" panose="020B0600070205080204" pitchFamily="34" charset="-128"/>
                </a:defRPr>
              </a:lvl2pPr>
              <a:lvl3pPr marL="1143000" indent="-228600">
                <a:defRPr sz="3600">
                  <a:solidFill>
                    <a:schemeClr val="tx1"/>
                  </a:solidFill>
                  <a:latin typeface="Lato Light" panose="020F0302020204030203" pitchFamily="34" charset="0"/>
                  <a:ea typeface="MS PGothic" panose="020B0600070205080204" pitchFamily="34" charset="-128"/>
                </a:defRPr>
              </a:lvl3pPr>
              <a:lvl4pPr marL="1600200" indent="-228600">
                <a:defRPr sz="3600">
                  <a:solidFill>
                    <a:schemeClr val="tx1"/>
                  </a:solidFill>
                  <a:latin typeface="Lato Light" panose="020F0302020204030203" pitchFamily="34" charset="0"/>
                  <a:ea typeface="MS PGothic" panose="020B0600070205080204" pitchFamily="34" charset="-128"/>
                </a:defRPr>
              </a:lvl4pPr>
              <a:lvl5pPr marL="2057400" indent="-228600">
                <a:defRPr sz="3600">
                  <a:solidFill>
                    <a:schemeClr val="tx1"/>
                  </a:solidFill>
                  <a:latin typeface="Lato Light" panose="020F0302020204030203" pitchFamily="34" charset="0"/>
                  <a:ea typeface="MS PGothic" panose="020B0600070205080204" pitchFamily="34" charset="-128"/>
                </a:defRPr>
              </a:lvl5pPr>
              <a:lvl6pPr marL="25146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6pPr>
              <a:lvl7pPr marL="29718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7pPr>
              <a:lvl8pPr marL="34290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8pPr>
              <a:lvl9pPr marL="38862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9pPr>
            </a:lstStyle>
            <a:p>
              <a:endParaRPr lang="id-ID" altLang="es-MX">
                <a:latin typeface="Calibri Light" panose="020F0302020204030204" pitchFamily="34" charset="0"/>
              </a:endParaRPr>
            </a:p>
          </p:txBody>
        </p:sp>
        <p:sp>
          <p:nvSpPr>
            <p:cNvPr id="20" name="Freeform 16">
              <a:extLst>
                <a:ext uri="{FF2B5EF4-FFF2-40B4-BE49-F238E27FC236}">
                  <a16:creationId xmlns:a16="http://schemas.microsoft.com/office/drawing/2014/main" id="{C50B4EB9-AFAB-A67C-3CB9-8978E17160E7}"/>
                </a:ext>
              </a:extLst>
            </p:cNvPr>
            <p:cNvSpPr>
              <a:spLocks/>
            </p:cNvSpPr>
            <p:nvPr/>
          </p:nvSpPr>
          <p:spPr bwMode="auto">
            <a:xfrm>
              <a:off x="5478464" y="4446589"/>
              <a:ext cx="985838" cy="417513"/>
            </a:xfrm>
            <a:custGeom>
              <a:avLst/>
              <a:gdLst>
                <a:gd name="T0" fmla="*/ 985838 w 696"/>
                <a:gd name="T1" fmla="*/ 14153 h 295"/>
                <a:gd name="T2" fmla="*/ 811617 w 696"/>
                <a:gd name="T3" fmla="*/ 2831 h 295"/>
                <a:gd name="T4" fmla="*/ 610483 w 696"/>
                <a:gd name="T5" fmla="*/ 5661 h 295"/>
                <a:gd name="T6" fmla="*/ 208216 w 696"/>
                <a:gd name="T7" fmla="*/ 0 h 295"/>
                <a:gd name="T8" fmla="*/ 175638 w 696"/>
                <a:gd name="T9" fmla="*/ 317027 h 295"/>
                <a:gd name="T10" fmla="*/ 101983 w 696"/>
                <a:gd name="T11" fmla="*/ 387792 h 295"/>
                <a:gd name="T12" fmla="*/ 0 w 696"/>
                <a:gd name="T13" fmla="*/ 411852 h 295"/>
                <a:gd name="T14" fmla="*/ 0 w 696"/>
                <a:gd name="T15" fmla="*/ 417513 h 295"/>
                <a:gd name="T16" fmla="*/ 536828 w 696"/>
                <a:gd name="T17" fmla="*/ 417513 h 295"/>
                <a:gd name="T18" fmla="*/ 611899 w 696"/>
                <a:gd name="T19" fmla="*/ 417513 h 295"/>
                <a:gd name="T20" fmla="*/ 985838 w 696"/>
                <a:gd name="T21" fmla="*/ 14153 h 29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96" h="295">
                  <a:moveTo>
                    <a:pt x="696" y="10"/>
                  </a:moveTo>
                  <a:cubicBezTo>
                    <a:pt x="573" y="2"/>
                    <a:pt x="573" y="2"/>
                    <a:pt x="573" y="2"/>
                  </a:cubicBezTo>
                  <a:cubicBezTo>
                    <a:pt x="431" y="4"/>
                    <a:pt x="431" y="4"/>
                    <a:pt x="431" y="4"/>
                  </a:cubicBezTo>
                  <a:cubicBezTo>
                    <a:pt x="147" y="0"/>
                    <a:pt x="147" y="0"/>
                    <a:pt x="147" y="0"/>
                  </a:cubicBezTo>
                  <a:cubicBezTo>
                    <a:pt x="147" y="0"/>
                    <a:pt x="130" y="177"/>
                    <a:pt x="124" y="224"/>
                  </a:cubicBezTo>
                  <a:cubicBezTo>
                    <a:pt x="117" y="271"/>
                    <a:pt x="102" y="268"/>
                    <a:pt x="72" y="274"/>
                  </a:cubicBezTo>
                  <a:cubicBezTo>
                    <a:pt x="42" y="280"/>
                    <a:pt x="0" y="287"/>
                    <a:pt x="0" y="291"/>
                  </a:cubicBezTo>
                  <a:cubicBezTo>
                    <a:pt x="0" y="295"/>
                    <a:pt x="0" y="295"/>
                    <a:pt x="0" y="295"/>
                  </a:cubicBezTo>
                  <a:cubicBezTo>
                    <a:pt x="379" y="295"/>
                    <a:pt x="379" y="295"/>
                    <a:pt x="379" y="295"/>
                  </a:cubicBezTo>
                  <a:cubicBezTo>
                    <a:pt x="432" y="295"/>
                    <a:pt x="432" y="295"/>
                    <a:pt x="432" y="295"/>
                  </a:cubicBezTo>
                  <a:lnTo>
                    <a:pt x="696" y="10"/>
                  </a:lnTo>
                  <a:close/>
                </a:path>
              </a:pathLst>
            </a:custGeom>
            <a:solidFill>
              <a:srgbClr val="A8A9A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MX"/>
            </a:p>
          </p:txBody>
        </p:sp>
        <p:sp>
          <p:nvSpPr>
            <p:cNvPr id="21" name="Freeform 17">
              <a:extLst>
                <a:ext uri="{FF2B5EF4-FFF2-40B4-BE49-F238E27FC236}">
                  <a16:creationId xmlns:a16="http://schemas.microsoft.com/office/drawing/2014/main" id="{DC4F9F52-E3BE-0374-A11B-E6C26AC9E561}"/>
                </a:ext>
              </a:extLst>
            </p:cNvPr>
            <p:cNvSpPr>
              <a:spLocks/>
            </p:cNvSpPr>
            <p:nvPr/>
          </p:nvSpPr>
          <p:spPr bwMode="auto">
            <a:xfrm>
              <a:off x="4300539" y="4154489"/>
              <a:ext cx="3578122" cy="341313"/>
            </a:xfrm>
            <a:custGeom>
              <a:avLst/>
              <a:gdLst>
                <a:gd name="T0" fmla="*/ 0 w 2537"/>
                <a:gd name="T1" fmla="*/ 0 h 241"/>
                <a:gd name="T2" fmla="*/ 0 w 2537"/>
                <a:gd name="T3" fmla="*/ 240760 h 241"/>
                <a:gd name="T4" fmla="*/ 100137 w 2537"/>
                <a:gd name="T5" fmla="*/ 341313 h 241"/>
                <a:gd name="T6" fmla="*/ 3479396 w 2537"/>
                <a:gd name="T7" fmla="*/ 341313 h 241"/>
                <a:gd name="T8" fmla="*/ 3578122 w 2537"/>
                <a:gd name="T9" fmla="*/ 240760 h 241"/>
                <a:gd name="T10" fmla="*/ 3578122 w 2537"/>
                <a:gd name="T11" fmla="*/ 0 h 241"/>
                <a:gd name="T12" fmla="*/ 0 w 2537"/>
                <a:gd name="T13" fmla="*/ 0 h 24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537" h="241">
                  <a:moveTo>
                    <a:pt x="0" y="0"/>
                  </a:moveTo>
                  <a:cubicBezTo>
                    <a:pt x="0" y="170"/>
                    <a:pt x="0" y="170"/>
                    <a:pt x="0" y="170"/>
                  </a:cubicBezTo>
                  <a:cubicBezTo>
                    <a:pt x="0" y="209"/>
                    <a:pt x="32" y="241"/>
                    <a:pt x="71" y="241"/>
                  </a:cubicBezTo>
                  <a:cubicBezTo>
                    <a:pt x="2467" y="241"/>
                    <a:pt x="2467" y="241"/>
                    <a:pt x="2467" y="241"/>
                  </a:cubicBezTo>
                  <a:cubicBezTo>
                    <a:pt x="2506" y="241"/>
                    <a:pt x="2537" y="209"/>
                    <a:pt x="2537" y="170"/>
                  </a:cubicBezTo>
                  <a:cubicBezTo>
                    <a:pt x="2537" y="0"/>
                    <a:pt x="2537" y="0"/>
                    <a:pt x="2537" y="0"/>
                  </a:cubicBezTo>
                  <a:lnTo>
                    <a:pt x="0" y="0"/>
                  </a:lnTo>
                  <a:close/>
                </a:path>
              </a:pathLst>
            </a:custGeom>
            <a:solidFill>
              <a:srgbClr val="D2D3D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MX"/>
            </a:p>
          </p:txBody>
        </p:sp>
      </p:grpSp>
      <p:grpSp>
        <p:nvGrpSpPr>
          <p:cNvPr id="25" name="Grupo 32">
            <a:extLst>
              <a:ext uri="{FF2B5EF4-FFF2-40B4-BE49-F238E27FC236}">
                <a16:creationId xmlns:a16="http://schemas.microsoft.com/office/drawing/2014/main" id="{7F2E8E99-8485-43CF-F6C6-B6609B2B9CE3}"/>
              </a:ext>
            </a:extLst>
          </p:cNvPr>
          <p:cNvGrpSpPr/>
          <p:nvPr/>
        </p:nvGrpSpPr>
        <p:grpSpPr>
          <a:xfrm>
            <a:off x="6291710" y="690973"/>
            <a:ext cx="514804" cy="537543"/>
            <a:chOff x="17516684" y="4900613"/>
            <a:chExt cx="514804" cy="537543"/>
          </a:xfrm>
        </p:grpSpPr>
        <p:sp>
          <p:nvSpPr>
            <p:cNvPr id="26" name="Freeform 22">
              <a:extLst>
                <a:ext uri="{FF2B5EF4-FFF2-40B4-BE49-F238E27FC236}">
                  <a16:creationId xmlns:a16="http://schemas.microsoft.com/office/drawing/2014/main" id="{692DC617-E658-A402-6667-48FD9EB6B9F0}"/>
                </a:ext>
              </a:extLst>
            </p:cNvPr>
            <p:cNvSpPr>
              <a:spLocks/>
            </p:cNvSpPr>
            <p:nvPr/>
          </p:nvSpPr>
          <p:spPr bwMode="auto">
            <a:xfrm>
              <a:off x="17593377" y="4900613"/>
              <a:ext cx="438111" cy="377658"/>
            </a:xfrm>
            <a:custGeom>
              <a:avLst/>
              <a:gdLst>
                <a:gd name="T0" fmla="*/ 432 w 469"/>
                <a:gd name="T1" fmla="*/ 0 h 404"/>
                <a:gd name="T2" fmla="*/ 0 w 469"/>
                <a:gd name="T3" fmla="*/ 0 h 404"/>
                <a:gd name="T4" fmla="*/ 147 w 469"/>
                <a:gd name="T5" fmla="*/ 73 h 404"/>
                <a:gd name="T6" fmla="*/ 395 w 469"/>
                <a:gd name="T7" fmla="*/ 73 h 404"/>
                <a:gd name="T8" fmla="*/ 395 w 469"/>
                <a:gd name="T9" fmla="*/ 110 h 404"/>
                <a:gd name="T10" fmla="*/ 220 w 469"/>
                <a:gd name="T11" fmla="*/ 110 h 404"/>
                <a:gd name="T12" fmla="*/ 269 w 469"/>
                <a:gd name="T13" fmla="*/ 134 h 404"/>
                <a:gd name="T14" fmla="*/ 314 w 469"/>
                <a:gd name="T15" fmla="*/ 184 h 404"/>
                <a:gd name="T16" fmla="*/ 395 w 469"/>
                <a:gd name="T17" fmla="*/ 184 h 404"/>
                <a:gd name="T18" fmla="*/ 395 w 469"/>
                <a:gd name="T19" fmla="*/ 220 h 404"/>
                <a:gd name="T20" fmla="*/ 322 w 469"/>
                <a:gd name="T21" fmla="*/ 220 h 404"/>
                <a:gd name="T22" fmla="*/ 322 w 469"/>
                <a:gd name="T23" fmla="*/ 404 h 404"/>
                <a:gd name="T24" fmla="*/ 432 w 469"/>
                <a:gd name="T25" fmla="*/ 404 h 404"/>
                <a:gd name="T26" fmla="*/ 469 w 469"/>
                <a:gd name="T27" fmla="*/ 367 h 404"/>
                <a:gd name="T28" fmla="*/ 469 w 469"/>
                <a:gd name="T29" fmla="*/ 37 h 404"/>
                <a:gd name="T30" fmla="*/ 432 w 469"/>
                <a:gd name="T31"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69" h="404">
                  <a:moveTo>
                    <a:pt x="432" y="0"/>
                  </a:moveTo>
                  <a:cubicBezTo>
                    <a:pt x="0" y="0"/>
                    <a:pt x="0" y="0"/>
                    <a:pt x="0" y="0"/>
                  </a:cubicBezTo>
                  <a:cubicBezTo>
                    <a:pt x="147" y="73"/>
                    <a:pt x="147" y="73"/>
                    <a:pt x="147" y="73"/>
                  </a:cubicBezTo>
                  <a:cubicBezTo>
                    <a:pt x="395" y="73"/>
                    <a:pt x="395" y="73"/>
                    <a:pt x="395" y="73"/>
                  </a:cubicBezTo>
                  <a:cubicBezTo>
                    <a:pt x="395" y="110"/>
                    <a:pt x="395" y="110"/>
                    <a:pt x="395" y="110"/>
                  </a:cubicBezTo>
                  <a:cubicBezTo>
                    <a:pt x="220" y="110"/>
                    <a:pt x="220" y="110"/>
                    <a:pt x="220" y="110"/>
                  </a:cubicBezTo>
                  <a:cubicBezTo>
                    <a:pt x="269" y="134"/>
                    <a:pt x="269" y="134"/>
                    <a:pt x="269" y="134"/>
                  </a:cubicBezTo>
                  <a:cubicBezTo>
                    <a:pt x="288" y="144"/>
                    <a:pt x="304" y="163"/>
                    <a:pt x="314" y="184"/>
                  </a:cubicBezTo>
                  <a:cubicBezTo>
                    <a:pt x="395" y="184"/>
                    <a:pt x="395" y="184"/>
                    <a:pt x="395" y="184"/>
                  </a:cubicBezTo>
                  <a:cubicBezTo>
                    <a:pt x="395" y="220"/>
                    <a:pt x="395" y="220"/>
                    <a:pt x="395" y="220"/>
                  </a:cubicBezTo>
                  <a:cubicBezTo>
                    <a:pt x="322" y="220"/>
                    <a:pt x="322" y="220"/>
                    <a:pt x="322" y="220"/>
                  </a:cubicBezTo>
                  <a:cubicBezTo>
                    <a:pt x="322" y="404"/>
                    <a:pt x="322" y="404"/>
                    <a:pt x="322" y="404"/>
                  </a:cubicBezTo>
                  <a:cubicBezTo>
                    <a:pt x="432" y="404"/>
                    <a:pt x="432" y="404"/>
                    <a:pt x="432" y="404"/>
                  </a:cubicBezTo>
                  <a:cubicBezTo>
                    <a:pt x="452" y="404"/>
                    <a:pt x="469" y="387"/>
                    <a:pt x="469" y="367"/>
                  </a:cubicBezTo>
                  <a:cubicBezTo>
                    <a:pt x="469" y="37"/>
                    <a:pt x="469" y="37"/>
                    <a:pt x="469" y="37"/>
                  </a:cubicBezTo>
                  <a:cubicBezTo>
                    <a:pt x="469" y="17"/>
                    <a:pt x="452" y="0"/>
                    <a:pt x="432" y="0"/>
                  </a:cubicBez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defTabSz="1828434" fontAlgn="auto">
                <a:spcBef>
                  <a:spcPts val="0"/>
                </a:spcBef>
                <a:spcAft>
                  <a:spcPts val="0"/>
                </a:spcAft>
                <a:defRPr/>
              </a:pPr>
              <a:endParaRPr lang="id-ID" dirty="0">
                <a:latin typeface="Calibri Light"/>
                <a:ea typeface="+mn-ea"/>
              </a:endParaRPr>
            </a:p>
          </p:txBody>
        </p:sp>
        <p:sp>
          <p:nvSpPr>
            <p:cNvPr id="27" name="Freeform 23">
              <a:extLst>
                <a:ext uri="{FF2B5EF4-FFF2-40B4-BE49-F238E27FC236}">
                  <a16:creationId xmlns:a16="http://schemas.microsoft.com/office/drawing/2014/main" id="{E7C67206-1AA7-CE7B-9CA9-0DC0C187E073}"/>
                </a:ext>
              </a:extLst>
            </p:cNvPr>
            <p:cNvSpPr>
              <a:spLocks noEditPoints="1"/>
            </p:cNvSpPr>
            <p:nvPr/>
          </p:nvSpPr>
          <p:spPr bwMode="auto">
            <a:xfrm>
              <a:off x="17516684" y="4912427"/>
              <a:ext cx="342938" cy="525729"/>
            </a:xfrm>
            <a:custGeom>
              <a:avLst/>
              <a:gdLst>
                <a:gd name="T0" fmla="*/ 334 w 367"/>
                <a:gd name="T1" fmla="*/ 154 h 562"/>
                <a:gd name="T2" fmla="*/ 33 w 367"/>
                <a:gd name="T3" fmla="*/ 3 h 562"/>
                <a:gd name="T4" fmla="*/ 20 w 367"/>
                <a:gd name="T5" fmla="*/ 0 h 562"/>
                <a:gd name="T6" fmla="*/ 0 w 367"/>
                <a:gd name="T7" fmla="*/ 24 h 562"/>
                <a:gd name="T8" fmla="*/ 0 w 367"/>
                <a:gd name="T9" fmla="*/ 354 h 562"/>
                <a:gd name="T10" fmla="*/ 33 w 367"/>
                <a:gd name="T11" fmla="*/ 407 h 562"/>
                <a:gd name="T12" fmla="*/ 334 w 367"/>
                <a:gd name="T13" fmla="*/ 558 h 562"/>
                <a:gd name="T14" fmla="*/ 348 w 367"/>
                <a:gd name="T15" fmla="*/ 562 h 562"/>
                <a:gd name="T16" fmla="*/ 367 w 367"/>
                <a:gd name="T17" fmla="*/ 538 h 562"/>
                <a:gd name="T18" fmla="*/ 367 w 367"/>
                <a:gd name="T19" fmla="*/ 207 h 562"/>
                <a:gd name="T20" fmla="*/ 334 w 367"/>
                <a:gd name="T21" fmla="*/ 154 h 562"/>
                <a:gd name="T22" fmla="*/ 257 w 367"/>
                <a:gd name="T23" fmla="*/ 391 h 562"/>
                <a:gd name="T24" fmla="*/ 220 w 367"/>
                <a:gd name="T25" fmla="*/ 336 h 562"/>
                <a:gd name="T26" fmla="*/ 257 w 367"/>
                <a:gd name="T27" fmla="*/ 281 h 562"/>
                <a:gd name="T28" fmla="*/ 294 w 367"/>
                <a:gd name="T29" fmla="*/ 336 h 562"/>
                <a:gd name="T30" fmla="*/ 257 w 367"/>
                <a:gd name="T31" fmla="*/ 391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7" h="562">
                  <a:moveTo>
                    <a:pt x="334" y="154"/>
                  </a:moveTo>
                  <a:cubicBezTo>
                    <a:pt x="33" y="3"/>
                    <a:pt x="33" y="3"/>
                    <a:pt x="33" y="3"/>
                  </a:cubicBezTo>
                  <a:cubicBezTo>
                    <a:pt x="28" y="1"/>
                    <a:pt x="24" y="0"/>
                    <a:pt x="20" y="0"/>
                  </a:cubicBezTo>
                  <a:cubicBezTo>
                    <a:pt x="8" y="0"/>
                    <a:pt x="0" y="9"/>
                    <a:pt x="0" y="24"/>
                  </a:cubicBezTo>
                  <a:cubicBezTo>
                    <a:pt x="0" y="354"/>
                    <a:pt x="0" y="354"/>
                    <a:pt x="0" y="354"/>
                  </a:cubicBezTo>
                  <a:cubicBezTo>
                    <a:pt x="0" y="374"/>
                    <a:pt x="15" y="398"/>
                    <a:pt x="33" y="407"/>
                  </a:cubicBezTo>
                  <a:cubicBezTo>
                    <a:pt x="334" y="558"/>
                    <a:pt x="334" y="558"/>
                    <a:pt x="334" y="558"/>
                  </a:cubicBezTo>
                  <a:cubicBezTo>
                    <a:pt x="339" y="560"/>
                    <a:pt x="344" y="562"/>
                    <a:pt x="348" y="562"/>
                  </a:cubicBezTo>
                  <a:cubicBezTo>
                    <a:pt x="359" y="562"/>
                    <a:pt x="367" y="553"/>
                    <a:pt x="367" y="538"/>
                  </a:cubicBezTo>
                  <a:cubicBezTo>
                    <a:pt x="367" y="207"/>
                    <a:pt x="367" y="207"/>
                    <a:pt x="367" y="207"/>
                  </a:cubicBezTo>
                  <a:cubicBezTo>
                    <a:pt x="367" y="187"/>
                    <a:pt x="352" y="163"/>
                    <a:pt x="334" y="154"/>
                  </a:cubicBezTo>
                  <a:close/>
                  <a:moveTo>
                    <a:pt x="257" y="391"/>
                  </a:moveTo>
                  <a:cubicBezTo>
                    <a:pt x="237" y="391"/>
                    <a:pt x="220" y="366"/>
                    <a:pt x="220" y="336"/>
                  </a:cubicBezTo>
                  <a:cubicBezTo>
                    <a:pt x="220" y="305"/>
                    <a:pt x="237" y="281"/>
                    <a:pt x="257" y="281"/>
                  </a:cubicBezTo>
                  <a:cubicBezTo>
                    <a:pt x="277" y="281"/>
                    <a:pt x="294" y="305"/>
                    <a:pt x="294" y="336"/>
                  </a:cubicBezTo>
                  <a:cubicBezTo>
                    <a:pt x="294" y="366"/>
                    <a:pt x="277" y="391"/>
                    <a:pt x="257" y="391"/>
                  </a:cubicBez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defTabSz="1828434" fontAlgn="auto">
                <a:spcBef>
                  <a:spcPts val="0"/>
                </a:spcBef>
                <a:spcAft>
                  <a:spcPts val="0"/>
                </a:spcAft>
                <a:defRPr/>
              </a:pPr>
              <a:endParaRPr lang="id-ID" dirty="0">
                <a:latin typeface="Calibri Light"/>
                <a:ea typeface="+mn-ea"/>
              </a:endParaRPr>
            </a:p>
          </p:txBody>
        </p:sp>
      </p:grpSp>
      <p:sp>
        <p:nvSpPr>
          <p:cNvPr id="28" name="Freeform 78">
            <a:extLst>
              <a:ext uri="{FF2B5EF4-FFF2-40B4-BE49-F238E27FC236}">
                <a16:creationId xmlns:a16="http://schemas.microsoft.com/office/drawing/2014/main" id="{452A6072-9790-7891-B663-4EA549F14744}"/>
              </a:ext>
            </a:extLst>
          </p:cNvPr>
          <p:cNvSpPr>
            <a:spLocks noChangeAspect="1" noEditPoints="1"/>
          </p:cNvSpPr>
          <p:nvPr/>
        </p:nvSpPr>
        <p:spPr bwMode="auto">
          <a:xfrm>
            <a:off x="9408929" y="607157"/>
            <a:ext cx="549201" cy="533565"/>
          </a:xfrm>
          <a:custGeom>
            <a:avLst/>
            <a:gdLst>
              <a:gd name="T0" fmla="*/ 531681 w 241"/>
              <a:gd name="T1" fmla="*/ 0 h 234"/>
              <a:gd name="T2" fmla="*/ 315299 w 241"/>
              <a:gd name="T3" fmla="*/ 154442 h 234"/>
              <a:gd name="T4" fmla="*/ 315299 w 241"/>
              <a:gd name="T5" fmla="*/ 154442 h 234"/>
              <a:gd name="T6" fmla="*/ 80370 w 241"/>
              <a:gd name="T7" fmla="*/ 389195 h 234"/>
              <a:gd name="T8" fmla="*/ 6182 w 241"/>
              <a:gd name="T9" fmla="*/ 620858 h 234"/>
              <a:gd name="T10" fmla="*/ 80370 w 241"/>
              <a:gd name="T11" fmla="*/ 722790 h 234"/>
              <a:gd name="T12" fmla="*/ 296752 w 241"/>
              <a:gd name="T13" fmla="*/ 667191 h 234"/>
              <a:gd name="T14" fmla="*/ 680057 w 241"/>
              <a:gd name="T15" fmla="*/ 299618 h 234"/>
              <a:gd name="T16" fmla="*/ 361666 w 241"/>
              <a:gd name="T17" fmla="*/ 537459 h 234"/>
              <a:gd name="T18" fmla="*/ 559501 w 241"/>
              <a:gd name="T19" fmla="*/ 265641 h 234"/>
              <a:gd name="T20" fmla="*/ 537863 w 241"/>
              <a:gd name="T21" fmla="*/ 379928 h 234"/>
              <a:gd name="T22" fmla="*/ 361666 w 241"/>
              <a:gd name="T23" fmla="*/ 555992 h 234"/>
              <a:gd name="T24" fmla="*/ 333846 w 241"/>
              <a:gd name="T25" fmla="*/ 457149 h 234"/>
              <a:gd name="T26" fmla="*/ 259658 w 241"/>
              <a:gd name="T27" fmla="*/ 386106 h 234"/>
              <a:gd name="T28" fmla="*/ 522407 w 241"/>
              <a:gd name="T29" fmla="*/ 203864 h 234"/>
              <a:gd name="T30" fmla="*/ 333846 w 241"/>
              <a:gd name="T31" fmla="*/ 457149 h 234"/>
              <a:gd name="T32" fmla="*/ 173105 w 241"/>
              <a:gd name="T33" fmla="*/ 361395 h 234"/>
              <a:gd name="T34" fmla="*/ 451310 w 241"/>
              <a:gd name="T35" fmla="*/ 163709 h 234"/>
              <a:gd name="T36" fmla="*/ 95826 w 241"/>
              <a:gd name="T37" fmla="*/ 676457 h 234"/>
              <a:gd name="T38" fmla="*/ 46367 w 241"/>
              <a:gd name="T39" fmla="*/ 645569 h 234"/>
              <a:gd name="T40" fmla="*/ 71097 w 241"/>
              <a:gd name="T41" fmla="*/ 546726 h 234"/>
              <a:gd name="T42" fmla="*/ 179288 w 241"/>
              <a:gd name="T43" fmla="*/ 651747 h 234"/>
              <a:gd name="T44" fmla="*/ 200926 w 241"/>
              <a:gd name="T45" fmla="*/ 648658 h 234"/>
              <a:gd name="T46" fmla="*/ 80370 w 241"/>
              <a:gd name="T47" fmla="*/ 522015 h 234"/>
              <a:gd name="T48" fmla="*/ 111282 w 241"/>
              <a:gd name="T49" fmla="*/ 426261 h 234"/>
              <a:gd name="T50" fmla="*/ 293661 w 241"/>
              <a:gd name="T51" fmla="*/ 620858 h 234"/>
              <a:gd name="T52" fmla="*/ 200926 w 241"/>
              <a:gd name="T53" fmla="*/ 648658 h 234"/>
              <a:gd name="T54" fmla="*/ 612051 w 241"/>
              <a:gd name="T55" fmla="*/ 305796 h 234"/>
              <a:gd name="T56" fmla="*/ 553319 w 241"/>
              <a:gd name="T57" fmla="*/ 169887 h 234"/>
              <a:gd name="T58" fmla="*/ 457493 w 241"/>
              <a:gd name="T59" fmla="*/ 74132 h 234"/>
              <a:gd name="T60" fmla="*/ 633689 w 241"/>
              <a:gd name="T61" fmla="*/ 92665 h 234"/>
              <a:gd name="T62" fmla="*/ 649145 w 241"/>
              <a:gd name="T63" fmla="*/ 265641 h 234"/>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241" h="234">
                <a:moveTo>
                  <a:pt x="215" y="19"/>
                </a:moveTo>
                <a:cubicBezTo>
                  <a:pt x="203" y="7"/>
                  <a:pt x="187" y="0"/>
                  <a:pt x="172" y="0"/>
                </a:cubicBezTo>
                <a:cubicBezTo>
                  <a:pt x="159" y="0"/>
                  <a:pt x="146" y="5"/>
                  <a:pt x="138" y="14"/>
                </a:cubicBezTo>
                <a:cubicBezTo>
                  <a:pt x="102" y="50"/>
                  <a:pt x="102" y="50"/>
                  <a:pt x="102" y="50"/>
                </a:cubicBezTo>
                <a:cubicBezTo>
                  <a:pt x="102" y="50"/>
                  <a:pt x="102" y="50"/>
                  <a:pt x="102" y="50"/>
                </a:cubicBezTo>
                <a:cubicBezTo>
                  <a:pt x="102" y="50"/>
                  <a:pt x="102" y="50"/>
                  <a:pt x="102" y="50"/>
                </a:cubicBezTo>
                <a:cubicBezTo>
                  <a:pt x="102" y="50"/>
                  <a:pt x="102" y="50"/>
                  <a:pt x="102" y="50"/>
                </a:cubicBezTo>
                <a:cubicBezTo>
                  <a:pt x="26" y="126"/>
                  <a:pt x="26" y="126"/>
                  <a:pt x="26" y="126"/>
                </a:cubicBezTo>
                <a:cubicBezTo>
                  <a:pt x="23" y="130"/>
                  <a:pt x="20" y="134"/>
                  <a:pt x="19" y="139"/>
                </a:cubicBezTo>
                <a:cubicBezTo>
                  <a:pt x="2" y="201"/>
                  <a:pt x="2" y="201"/>
                  <a:pt x="2" y="201"/>
                </a:cubicBezTo>
                <a:cubicBezTo>
                  <a:pt x="2" y="201"/>
                  <a:pt x="0" y="206"/>
                  <a:pt x="0" y="209"/>
                </a:cubicBezTo>
                <a:cubicBezTo>
                  <a:pt x="0" y="223"/>
                  <a:pt x="12" y="234"/>
                  <a:pt x="26" y="234"/>
                </a:cubicBezTo>
                <a:cubicBezTo>
                  <a:pt x="29" y="234"/>
                  <a:pt x="34" y="233"/>
                  <a:pt x="34" y="233"/>
                </a:cubicBezTo>
                <a:cubicBezTo>
                  <a:pt x="96" y="216"/>
                  <a:pt x="96" y="216"/>
                  <a:pt x="96" y="216"/>
                </a:cubicBezTo>
                <a:cubicBezTo>
                  <a:pt x="101" y="215"/>
                  <a:pt x="105" y="213"/>
                  <a:pt x="109" y="209"/>
                </a:cubicBezTo>
                <a:cubicBezTo>
                  <a:pt x="220" y="97"/>
                  <a:pt x="220" y="97"/>
                  <a:pt x="220" y="97"/>
                </a:cubicBezTo>
                <a:cubicBezTo>
                  <a:pt x="241" y="76"/>
                  <a:pt x="238" y="42"/>
                  <a:pt x="215" y="19"/>
                </a:cubicBezTo>
                <a:close/>
                <a:moveTo>
                  <a:pt x="117" y="174"/>
                </a:moveTo>
                <a:cubicBezTo>
                  <a:pt x="117" y="168"/>
                  <a:pt x="115" y="161"/>
                  <a:pt x="112" y="155"/>
                </a:cubicBezTo>
                <a:cubicBezTo>
                  <a:pt x="181" y="86"/>
                  <a:pt x="181" y="86"/>
                  <a:pt x="181" y="86"/>
                </a:cubicBezTo>
                <a:cubicBezTo>
                  <a:pt x="185" y="99"/>
                  <a:pt x="183" y="113"/>
                  <a:pt x="174" y="123"/>
                </a:cubicBezTo>
                <a:cubicBezTo>
                  <a:pt x="174" y="123"/>
                  <a:pt x="174" y="123"/>
                  <a:pt x="174" y="123"/>
                </a:cubicBezTo>
                <a:cubicBezTo>
                  <a:pt x="174" y="123"/>
                  <a:pt x="174" y="123"/>
                  <a:pt x="174" y="123"/>
                </a:cubicBezTo>
                <a:cubicBezTo>
                  <a:pt x="117" y="180"/>
                  <a:pt x="117" y="180"/>
                  <a:pt x="117" y="180"/>
                </a:cubicBezTo>
                <a:cubicBezTo>
                  <a:pt x="117" y="178"/>
                  <a:pt x="118" y="176"/>
                  <a:pt x="117" y="174"/>
                </a:cubicBezTo>
                <a:close/>
                <a:moveTo>
                  <a:pt x="108" y="148"/>
                </a:moveTo>
                <a:cubicBezTo>
                  <a:pt x="106" y="144"/>
                  <a:pt x="103" y="140"/>
                  <a:pt x="99" y="136"/>
                </a:cubicBezTo>
                <a:cubicBezTo>
                  <a:pt x="94" y="131"/>
                  <a:pt x="89" y="128"/>
                  <a:pt x="84" y="125"/>
                </a:cubicBezTo>
                <a:cubicBezTo>
                  <a:pt x="154" y="55"/>
                  <a:pt x="154" y="55"/>
                  <a:pt x="154" y="55"/>
                </a:cubicBezTo>
                <a:cubicBezTo>
                  <a:pt x="159" y="58"/>
                  <a:pt x="164" y="61"/>
                  <a:pt x="169" y="66"/>
                </a:cubicBezTo>
                <a:cubicBezTo>
                  <a:pt x="173" y="70"/>
                  <a:pt x="176" y="74"/>
                  <a:pt x="178" y="79"/>
                </a:cubicBezTo>
                <a:lnTo>
                  <a:pt x="108" y="148"/>
                </a:lnTo>
                <a:close/>
                <a:moveTo>
                  <a:pt x="77" y="121"/>
                </a:moveTo>
                <a:cubicBezTo>
                  <a:pt x="70" y="119"/>
                  <a:pt x="63" y="117"/>
                  <a:pt x="56" y="117"/>
                </a:cubicBezTo>
                <a:cubicBezTo>
                  <a:pt x="112" y="60"/>
                  <a:pt x="112" y="60"/>
                  <a:pt x="112" y="60"/>
                </a:cubicBezTo>
                <a:cubicBezTo>
                  <a:pt x="121" y="52"/>
                  <a:pt x="133" y="50"/>
                  <a:pt x="146" y="53"/>
                </a:cubicBezTo>
                <a:lnTo>
                  <a:pt x="77" y="121"/>
                </a:lnTo>
                <a:close/>
                <a:moveTo>
                  <a:pt x="31" y="219"/>
                </a:moveTo>
                <a:cubicBezTo>
                  <a:pt x="30" y="219"/>
                  <a:pt x="28" y="219"/>
                  <a:pt x="26" y="220"/>
                </a:cubicBezTo>
                <a:cubicBezTo>
                  <a:pt x="20" y="219"/>
                  <a:pt x="15" y="215"/>
                  <a:pt x="15" y="209"/>
                </a:cubicBezTo>
                <a:cubicBezTo>
                  <a:pt x="15" y="207"/>
                  <a:pt x="16" y="205"/>
                  <a:pt x="16" y="204"/>
                </a:cubicBezTo>
                <a:cubicBezTo>
                  <a:pt x="23" y="177"/>
                  <a:pt x="23" y="177"/>
                  <a:pt x="23" y="177"/>
                </a:cubicBezTo>
                <a:cubicBezTo>
                  <a:pt x="32" y="176"/>
                  <a:pt x="41" y="180"/>
                  <a:pt x="48" y="187"/>
                </a:cubicBezTo>
                <a:cubicBezTo>
                  <a:pt x="55" y="194"/>
                  <a:pt x="58" y="203"/>
                  <a:pt x="58" y="211"/>
                </a:cubicBezTo>
                <a:lnTo>
                  <a:pt x="31" y="219"/>
                </a:lnTo>
                <a:close/>
                <a:moveTo>
                  <a:pt x="65" y="210"/>
                </a:moveTo>
                <a:cubicBezTo>
                  <a:pt x="65" y="200"/>
                  <a:pt x="61" y="190"/>
                  <a:pt x="53" y="182"/>
                </a:cubicBezTo>
                <a:cubicBezTo>
                  <a:pt x="45" y="174"/>
                  <a:pt x="35" y="170"/>
                  <a:pt x="26" y="169"/>
                </a:cubicBezTo>
                <a:cubicBezTo>
                  <a:pt x="33" y="143"/>
                  <a:pt x="33" y="143"/>
                  <a:pt x="33" y="143"/>
                </a:cubicBezTo>
                <a:cubicBezTo>
                  <a:pt x="33" y="141"/>
                  <a:pt x="34" y="139"/>
                  <a:pt x="36" y="138"/>
                </a:cubicBezTo>
                <a:cubicBezTo>
                  <a:pt x="50" y="127"/>
                  <a:pt x="73" y="130"/>
                  <a:pt x="88" y="146"/>
                </a:cubicBezTo>
                <a:cubicBezTo>
                  <a:pt x="105" y="163"/>
                  <a:pt x="108" y="187"/>
                  <a:pt x="95" y="201"/>
                </a:cubicBezTo>
                <a:cubicBezTo>
                  <a:pt x="94" y="202"/>
                  <a:pt x="93" y="202"/>
                  <a:pt x="92" y="202"/>
                </a:cubicBezTo>
                <a:lnTo>
                  <a:pt x="65" y="210"/>
                </a:lnTo>
                <a:close/>
                <a:moveTo>
                  <a:pt x="210" y="86"/>
                </a:moveTo>
                <a:cubicBezTo>
                  <a:pt x="198" y="99"/>
                  <a:pt x="198" y="99"/>
                  <a:pt x="198" y="99"/>
                </a:cubicBezTo>
                <a:cubicBezTo>
                  <a:pt x="198" y="97"/>
                  <a:pt x="198" y="96"/>
                  <a:pt x="198" y="94"/>
                </a:cubicBezTo>
                <a:cubicBezTo>
                  <a:pt x="196" y="80"/>
                  <a:pt x="190" y="66"/>
                  <a:pt x="179" y="55"/>
                </a:cubicBezTo>
                <a:cubicBezTo>
                  <a:pt x="167" y="44"/>
                  <a:pt x="151" y="37"/>
                  <a:pt x="136" y="37"/>
                </a:cubicBezTo>
                <a:cubicBezTo>
                  <a:pt x="148" y="24"/>
                  <a:pt x="148" y="24"/>
                  <a:pt x="148" y="24"/>
                </a:cubicBezTo>
                <a:cubicBezTo>
                  <a:pt x="154" y="18"/>
                  <a:pt x="162" y="15"/>
                  <a:pt x="172" y="15"/>
                </a:cubicBezTo>
                <a:cubicBezTo>
                  <a:pt x="183" y="15"/>
                  <a:pt x="196" y="20"/>
                  <a:pt x="205" y="30"/>
                </a:cubicBezTo>
                <a:cubicBezTo>
                  <a:pt x="214" y="38"/>
                  <a:pt x="219" y="49"/>
                  <a:pt x="219" y="60"/>
                </a:cubicBezTo>
                <a:cubicBezTo>
                  <a:pt x="220" y="70"/>
                  <a:pt x="217" y="80"/>
                  <a:pt x="210" y="86"/>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MX"/>
          </a:p>
        </p:txBody>
      </p:sp>
      <p:sp>
        <p:nvSpPr>
          <p:cNvPr id="29" name="Freeform 39">
            <a:extLst>
              <a:ext uri="{FF2B5EF4-FFF2-40B4-BE49-F238E27FC236}">
                <a16:creationId xmlns:a16="http://schemas.microsoft.com/office/drawing/2014/main" id="{4C3CECE7-A051-A11C-7FE8-96670F06734A}"/>
              </a:ext>
            </a:extLst>
          </p:cNvPr>
          <p:cNvSpPr>
            <a:spLocks noChangeArrowheads="1"/>
          </p:cNvSpPr>
          <p:nvPr/>
        </p:nvSpPr>
        <p:spPr bwMode="auto">
          <a:xfrm>
            <a:off x="3008111" y="619492"/>
            <a:ext cx="477342" cy="460223"/>
          </a:xfrm>
          <a:custGeom>
            <a:avLst/>
            <a:gdLst>
              <a:gd name="T0" fmla="*/ 1028524 w 444"/>
              <a:gd name="T1" fmla="*/ 136622 h 444"/>
              <a:gd name="T2" fmla="*/ 1028524 w 444"/>
              <a:gd name="T3" fmla="*/ 136622 h 444"/>
              <a:gd name="T4" fmla="*/ 958925 w 444"/>
              <a:gd name="T5" fmla="*/ 136622 h 444"/>
              <a:gd name="T6" fmla="*/ 958925 w 444"/>
              <a:gd name="T7" fmla="*/ 252622 h 444"/>
              <a:gd name="T8" fmla="*/ 755282 w 444"/>
              <a:gd name="T9" fmla="*/ 252622 h 444"/>
              <a:gd name="T10" fmla="*/ 755282 w 444"/>
              <a:gd name="T11" fmla="*/ 136622 h 444"/>
              <a:gd name="T12" fmla="*/ 389241 w 444"/>
              <a:gd name="T13" fmla="*/ 136622 h 444"/>
              <a:gd name="T14" fmla="*/ 389241 w 444"/>
              <a:gd name="T15" fmla="*/ 252622 h 444"/>
              <a:gd name="T16" fmla="*/ 183021 w 444"/>
              <a:gd name="T17" fmla="*/ 252622 h 444"/>
              <a:gd name="T18" fmla="*/ 183021 w 444"/>
              <a:gd name="T19" fmla="*/ 136622 h 444"/>
              <a:gd name="T20" fmla="*/ 115999 w 444"/>
              <a:gd name="T21" fmla="*/ 136622 h 444"/>
              <a:gd name="T22" fmla="*/ 0 w 444"/>
              <a:gd name="T23" fmla="*/ 252622 h 444"/>
              <a:gd name="T24" fmla="*/ 0 w 444"/>
              <a:gd name="T25" fmla="*/ 1028532 h 444"/>
              <a:gd name="T26" fmla="*/ 115999 w 444"/>
              <a:gd name="T27" fmla="*/ 1141954 h 444"/>
              <a:gd name="T28" fmla="*/ 1028524 w 444"/>
              <a:gd name="T29" fmla="*/ 1141954 h 444"/>
              <a:gd name="T30" fmla="*/ 1141945 w 444"/>
              <a:gd name="T31" fmla="*/ 1028532 h 444"/>
              <a:gd name="T32" fmla="*/ 1141945 w 444"/>
              <a:gd name="T33" fmla="*/ 252622 h 444"/>
              <a:gd name="T34" fmla="*/ 1028524 w 444"/>
              <a:gd name="T35" fmla="*/ 136622 h 444"/>
              <a:gd name="T36" fmla="*/ 1028524 w 444"/>
              <a:gd name="T37" fmla="*/ 1028532 h 444"/>
              <a:gd name="T38" fmla="*/ 1028524 w 444"/>
              <a:gd name="T39" fmla="*/ 1028532 h 444"/>
              <a:gd name="T40" fmla="*/ 115999 w 444"/>
              <a:gd name="T41" fmla="*/ 1028532 h 444"/>
              <a:gd name="T42" fmla="*/ 115999 w 444"/>
              <a:gd name="T43" fmla="*/ 505244 h 444"/>
              <a:gd name="T44" fmla="*/ 1028524 w 444"/>
              <a:gd name="T45" fmla="*/ 505244 h 444"/>
              <a:gd name="T46" fmla="*/ 1028524 w 444"/>
              <a:gd name="T47" fmla="*/ 1028532 h 444"/>
              <a:gd name="T48" fmla="*/ 319642 w 444"/>
              <a:gd name="T49" fmla="*/ 0 h 444"/>
              <a:gd name="T50" fmla="*/ 319642 w 444"/>
              <a:gd name="T51" fmla="*/ 0 h 444"/>
              <a:gd name="T52" fmla="*/ 229420 w 444"/>
              <a:gd name="T53" fmla="*/ 0 h 444"/>
              <a:gd name="T54" fmla="*/ 229420 w 444"/>
              <a:gd name="T55" fmla="*/ 229422 h 444"/>
              <a:gd name="T56" fmla="*/ 319642 w 444"/>
              <a:gd name="T57" fmla="*/ 229422 h 444"/>
              <a:gd name="T58" fmla="*/ 319642 w 444"/>
              <a:gd name="T59" fmla="*/ 0 h 444"/>
              <a:gd name="T60" fmla="*/ 912525 w 444"/>
              <a:gd name="T61" fmla="*/ 0 h 444"/>
              <a:gd name="T62" fmla="*/ 912525 w 444"/>
              <a:gd name="T63" fmla="*/ 0 h 444"/>
              <a:gd name="T64" fmla="*/ 822304 w 444"/>
              <a:gd name="T65" fmla="*/ 0 h 444"/>
              <a:gd name="T66" fmla="*/ 822304 w 444"/>
              <a:gd name="T67" fmla="*/ 229422 h 444"/>
              <a:gd name="T68" fmla="*/ 912525 w 444"/>
              <a:gd name="T69" fmla="*/ 229422 h 444"/>
              <a:gd name="T70" fmla="*/ 912525 w 444"/>
              <a:gd name="T71" fmla="*/ 0 h 444"/>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444" h="444">
                <a:moveTo>
                  <a:pt x="399" y="53"/>
                </a:moveTo>
                <a:lnTo>
                  <a:pt x="399" y="53"/>
                </a:lnTo>
                <a:cubicBezTo>
                  <a:pt x="372" y="53"/>
                  <a:pt x="372" y="53"/>
                  <a:pt x="372" y="53"/>
                </a:cubicBezTo>
                <a:cubicBezTo>
                  <a:pt x="372" y="98"/>
                  <a:pt x="372" y="98"/>
                  <a:pt x="372" y="98"/>
                </a:cubicBezTo>
                <a:cubicBezTo>
                  <a:pt x="293" y="98"/>
                  <a:pt x="293" y="98"/>
                  <a:pt x="293" y="98"/>
                </a:cubicBezTo>
                <a:cubicBezTo>
                  <a:pt x="293" y="53"/>
                  <a:pt x="293" y="53"/>
                  <a:pt x="293" y="53"/>
                </a:cubicBezTo>
                <a:cubicBezTo>
                  <a:pt x="151" y="53"/>
                  <a:pt x="151" y="53"/>
                  <a:pt x="151" y="53"/>
                </a:cubicBezTo>
                <a:cubicBezTo>
                  <a:pt x="151" y="98"/>
                  <a:pt x="151" y="98"/>
                  <a:pt x="151" y="98"/>
                </a:cubicBezTo>
                <a:cubicBezTo>
                  <a:pt x="71" y="98"/>
                  <a:pt x="71" y="98"/>
                  <a:pt x="71" y="98"/>
                </a:cubicBezTo>
                <a:cubicBezTo>
                  <a:pt x="71" y="53"/>
                  <a:pt x="71" y="53"/>
                  <a:pt x="71" y="53"/>
                </a:cubicBezTo>
                <a:cubicBezTo>
                  <a:pt x="45" y="53"/>
                  <a:pt x="45" y="53"/>
                  <a:pt x="45" y="53"/>
                </a:cubicBezTo>
                <a:cubicBezTo>
                  <a:pt x="18" y="53"/>
                  <a:pt x="0" y="71"/>
                  <a:pt x="0" y="98"/>
                </a:cubicBezTo>
                <a:cubicBezTo>
                  <a:pt x="0" y="399"/>
                  <a:pt x="0" y="399"/>
                  <a:pt x="0" y="399"/>
                </a:cubicBezTo>
                <a:cubicBezTo>
                  <a:pt x="0" y="425"/>
                  <a:pt x="18" y="443"/>
                  <a:pt x="45" y="443"/>
                </a:cubicBezTo>
                <a:cubicBezTo>
                  <a:pt x="399" y="443"/>
                  <a:pt x="399" y="443"/>
                  <a:pt x="399" y="443"/>
                </a:cubicBezTo>
                <a:cubicBezTo>
                  <a:pt x="425" y="443"/>
                  <a:pt x="443" y="425"/>
                  <a:pt x="443" y="399"/>
                </a:cubicBezTo>
                <a:cubicBezTo>
                  <a:pt x="443" y="98"/>
                  <a:pt x="443" y="98"/>
                  <a:pt x="443" y="98"/>
                </a:cubicBezTo>
                <a:cubicBezTo>
                  <a:pt x="443" y="71"/>
                  <a:pt x="425" y="53"/>
                  <a:pt x="399" y="53"/>
                </a:cubicBezTo>
                <a:close/>
                <a:moveTo>
                  <a:pt x="399" y="399"/>
                </a:moveTo>
                <a:lnTo>
                  <a:pt x="399" y="399"/>
                </a:lnTo>
                <a:cubicBezTo>
                  <a:pt x="45" y="399"/>
                  <a:pt x="45" y="399"/>
                  <a:pt x="45" y="399"/>
                </a:cubicBezTo>
                <a:cubicBezTo>
                  <a:pt x="45" y="196"/>
                  <a:pt x="45" y="196"/>
                  <a:pt x="45" y="196"/>
                </a:cubicBezTo>
                <a:cubicBezTo>
                  <a:pt x="399" y="196"/>
                  <a:pt x="399" y="196"/>
                  <a:pt x="399" y="196"/>
                </a:cubicBezTo>
                <a:lnTo>
                  <a:pt x="399" y="399"/>
                </a:lnTo>
                <a:close/>
                <a:moveTo>
                  <a:pt x="124" y="0"/>
                </a:moveTo>
                <a:lnTo>
                  <a:pt x="124" y="0"/>
                </a:lnTo>
                <a:cubicBezTo>
                  <a:pt x="89" y="0"/>
                  <a:pt x="89" y="0"/>
                  <a:pt x="89" y="0"/>
                </a:cubicBezTo>
                <a:cubicBezTo>
                  <a:pt x="89" y="89"/>
                  <a:pt x="89" y="89"/>
                  <a:pt x="89" y="89"/>
                </a:cubicBezTo>
                <a:cubicBezTo>
                  <a:pt x="124" y="89"/>
                  <a:pt x="124" y="89"/>
                  <a:pt x="124" y="89"/>
                </a:cubicBezTo>
                <a:lnTo>
                  <a:pt x="124" y="0"/>
                </a:lnTo>
                <a:close/>
                <a:moveTo>
                  <a:pt x="354" y="0"/>
                </a:moveTo>
                <a:lnTo>
                  <a:pt x="354" y="0"/>
                </a:lnTo>
                <a:cubicBezTo>
                  <a:pt x="319" y="0"/>
                  <a:pt x="319" y="0"/>
                  <a:pt x="319" y="0"/>
                </a:cubicBezTo>
                <a:cubicBezTo>
                  <a:pt x="319" y="89"/>
                  <a:pt x="319" y="89"/>
                  <a:pt x="319" y="89"/>
                </a:cubicBezTo>
                <a:cubicBezTo>
                  <a:pt x="354" y="89"/>
                  <a:pt x="354" y="89"/>
                  <a:pt x="354" y="89"/>
                </a:cubicBezTo>
                <a:lnTo>
                  <a:pt x="354" y="0"/>
                </a:lnTo>
                <a:close/>
              </a:path>
            </a:pathLst>
          </a:custGeom>
          <a:solidFill>
            <a:schemeClr val="bg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endParaRPr lang="es-MX"/>
          </a:p>
        </p:txBody>
      </p:sp>
      <p:sp>
        <p:nvSpPr>
          <p:cNvPr id="30" name="Rectángulo 21">
            <a:extLst>
              <a:ext uri="{FF2B5EF4-FFF2-40B4-BE49-F238E27FC236}">
                <a16:creationId xmlns:a16="http://schemas.microsoft.com/office/drawing/2014/main" id="{0703318D-E51A-5AC5-EFFF-4ABEF2DDFEC6}"/>
              </a:ext>
            </a:extLst>
          </p:cNvPr>
          <p:cNvSpPr/>
          <p:nvPr/>
        </p:nvSpPr>
        <p:spPr>
          <a:xfrm>
            <a:off x="1586114" y="1587717"/>
            <a:ext cx="6263640" cy="1015663"/>
          </a:xfrm>
          <a:prstGeom prst="rect">
            <a:avLst/>
          </a:prstGeom>
        </p:spPr>
        <p:txBody>
          <a:bodyPr wrap="square">
            <a:spAutoFit/>
          </a:bodyPr>
          <a:lstStyle/>
          <a:p>
            <a:pPr algn="ctr"/>
            <a:r>
              <a:rPr lang="en-US" sz="2000" dirty="0">
                <a:latin typeface="Arial Black" panose="020B0A04020102020204" pitchFamily="34" charset="0"/>
              </a:rPr>
              <a:t>Apply techniques like TF-IDF, word embeddings, and one-hot encoding to transform </a:t>
            </a:r>
            <a:r>
              <a:rPr lang="en-US" sz="2000" dirty="0" err="1">
                <a:latin typeface="Arial Black" panose="020B0A04020102020204" pitchFamily="34" charset="0"/>
              </a:rPr>
              <a:t>textbased</a:t>
            </a:r>
            <a:r>
              <a:rPr lang="en-US" sz="2000" dirty="0">
                <a:latin typeface="Arial Black" panose="020B0A04020102020204" pitchFamily="34" charset="0"/>
              </a:rPr>
              <a:t> features</a:t>
            </a:r>
            <a:endParaRPr lang="es-CO" sz="2000" dirty="0">
              <a:latin typeface="Arial Black" panose="020B0A04020102020204" pitchFamily="34" charset="0"/>
              <a:cs typeface="Arial" panose="020B0604020202020204" pitchFamily="34" charset="0"/>
            </a:endParaRPr>
          </a:p>
        </p:txBody>
      </p:sp>
      <p:sp>
        <p:nvSpPr>
          <p:cNvPr id="69" name="TextBox 68">
            <a:extLst>
              <a:ext uri="{FF2B5EF4-FFF2-40B4-BE49-F238E27FC236}">
                <a16:creationId xmlns:a16="http://schemas.microsoft.com/office/drawing/2014/main" id="{D3D4C9B2-590A-D8A9-160F-173756D3E484}"/>
              </a:ext>
            </a:extLst>
          </p:cNvPr>
          <p:cNvSpPr txBox="1"/>
          <p:nvPr/>
        </p:nvSpPr>
        <p:spPr>
          <a:xfrm>
            <a:off x="4132780" y="3024498"/>
            <a:ext cx="5737860" cy="800219"/>
          </a:xfrm>
          <a:prstGeom prst="rect">
            <a:avLst/>
          </a:prstGeom>
          <a:noFill/>
        </p:spPr>
        <p:txBody>
          <a:bodyPr wrap="square" rtlCol="0">
            <a:spAutoFit/>
          </a:bodyPr>
          <a:lstStyle/>
          <a:p>
            <a:r>
              <a:rPr lang="en-US" sz="4600" b="1" dirty="0">
                <a:solidFill>
                  <a:schemeClr val="accent1"/>
                </a:solidFill>
                <a:latin typeface="Lato Black" panose="020F0502020204030203" pitchFamily="34" charset="77"/>
              </a:rPr>
              <a:t>Feature Engineering</a:t>
            </a:r>
          </a:p>
        </p:txBody>
      </p:sp>
      <p:sp>
        <p:nvSpPr>
          <p:cNvPr id="32" name="Rectángulo 21">
            <a:extLst>
              <a:ext uri="{FF2B5EF4-FFF2-40B4-BE49-F238E27FC236}">
                <a16:creationId xmlns:a16="http://schemas.microsoft.com/office/drawing/2014/main" id="{D7758C18-6274-3C56-2596-9096F100A984}"/>
              </a:ext>
            </a:extLst>
          </p:cNvPr>
          <p:cNvSpPr/>
          <p:nvPr/>
        </p:nvSpPr>
        <p:spPr>
          <a:xfrm>
            <a:off x="7849754" y="1587717"/>
            <a:ext cx="3321335" cy="923330"/>
          </a:xfrm>
          <a:prstGeom prst="rect">
            <a:avLst/>
          </a:prstGeom>
        </p:spPr>
        <p:txBody>
          <a:bodyPr wrap="square">
            <a:spAutoFit/>
          </a:bodyPr>
          <a:lstStyle/>
          <a:p>
            <a:pPr algn="ctr"/>
            <a:r>
              <a:rPr lang="en-US" dirty="0">
                <a:latin typeface="Arial Black" panose="020B0A04020102020204" pitchFamily="34" charset="0"/>
              </a:rPr>
              <a:t>Normalize numerical features to bring them to a consistent scale. </a:t>
            </a:r>
            <a:endParaRPr lang="es-CO" dirty="0">
              <a:latin typeface="Arial Black" panose="020B0A04020102020204" pitchFamily="34" charset="0"/>
              <a:cs typeface="Arial" panose="020B0604020202020204" pitchFamily="34" charset="0"/>
            </a:endParaRPr>
          </a:p>
        </p:txBody>
      </p:sp>
      <p:pic>
        <p:nvPicPr>
          <p:cNvPr id="3" name="Picture Placeholder 2">
            <a:extLst>
              <a:ext uri="{FF2B5EF4-FFF2-40B4-BE49-F238E27FC236}">
                <a16:creationId xmlns:a16="http://schemas.microsoft.com/office/drawing/2014/main" id="{04C16DD5-B806-FF8D-FE00-7F305FFBEDAD}"/>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4970" b="4970"/>
          <a:stretch>
            <a:fillRect/>
          </a:stretch>
        </p:blipFill>
        <p:spPr>
          <a:xfrm>
            <a:off x="2332038" y="4321175"/>
            <a:ext cx="7076891" cy="2536825"/>
          </a:xfrm>
        </p:spPr>
      </p:pic>
    </p:spTree>
    <p:extLst>
      <p:ext uri="{BB962C8B-B14F-4D97-AF65-F5344CB8AC3E}">
        <p14:creationId xmlns:p14="http://schemas.microsoft.com/office/powerpoint/2010/main" val="35772239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Oval 57">
            <a:extLst>
              <a:ext uri="{FF2B5EF4-FFF2-40B4-BE49-F238E27FC236}">
                <a16:creationId xmlns:a16="http://schemas.microsoft.com/office/drawing/2014/main" id="{4495191D-2512-F435-D49C-7CE8F3EBC5E6}"/>
              </a:ext>
            </a:extLst>
          </p:cNvPr>
          <p:cNvSpPr/>
          <p:nvPr/>
        </p:nvSpPr>
        <p:spPr>
          <a:xfrm>
            <a:off x="5893659" y="252599"/>
            <a:ext cx="1310906" cy="1310906"/>
          </a:xfrm>
          <a:prstGeom prst="ellipse">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2313F3DF-0427-AFB7-B9CD-F96E2DF6EA74}"/>
              </a:ext>
            </a:extLst>
          </p:cNvPr>
          <p:cNvSpPr/>
          <p:nvPr/>
        </p:nvSpPr>
        <p:spPr>
          <a:xfrm>
            <a:off x="7071359" y="4403208"/>
            <a:ext cx="2006010" cy="200601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BE4E355D-ED2D-49F6-D120-64E0C8CC687A}"/>
              </a:ext>
            </a:extLst>
          </p:cNvPr>
          <p:cNvSpPr/>
          <p:nvPr/>
        </p:nvSpPr>
        <p:spPr>
          <a:xfrm>
            <a:off x="170122" y="4213152"/>
            <a:ext cx="380113" cy="380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Freeform 66">
            <a:extLst>
              <a:ext uri="{FF2B5EF4-FFF2-40B4-BE49-F238E27FC236}">
                <a16:creationId xmlns:a16="http://schemas.microsoft.com/office/drawing/2014/main" id="{90BEF28B-A4E9-9516-D636-F7543A96827D}"/>
              </a:ext>
            </a:extLst>
          </p:cNvPr>
          <p:cNvSpPr/>
          <p:nvPr/>
        </p:nvSpPr>
        <p:spPr>
          <a:xfrm rot="5400000">
            <a:off x="-138305" y="4990294"/>
            <a:ext cx="2006010" cy="1729402"/>
          </a:xfrm>
          <a:custGeom>
            <a:avLst/>
            <a:gdLst>
              <a:gd name="connsiteX0" fmla="*/ 956931 w 1304261"/>
              <a:gd name="connsiteY0" fmla="*/ 0 h 1124417"/>
              <a:gd name="connsiteX1" fmla="*/ 1241493 w 1304261"/>
              <a:gd name="connsiteY1" fmla="*/ 43022 h 1124417"/>
              <a:gd name="connsiteX2" fmla="*/ 1304261 w 1304261"/>
              <a:gd name="connsiteY2" fmla="*/ 65995 h 1124417"/>
              <a:gd name="connsiteX3" fmla="*/ 1304261 w 1304261"/>
              <a:gd name="connsiteY3" fmla="*/ 488315 h 1124417"/>
              <a:gd name="connsiteX4" fmla="*/ 1284111 w 1304261"/>
              <a:gd name="connsiteY4" fmla="*/ 471689 h 1124417"/>
              <a:gd name="connsiteX5" fmla="*/ 956930 w 1304261"/>
              <a:gd name="connsiteY5" fmla="*/ 371749 h 1124417"/>
              <a:gd name="connsiteX6" fmla="*/ 371748 w 1304261"/>
              <a:gd name="connsiteY6" fmla="*/ 956931 h 1124417"/>
              <a:gd name="connsiteX7" fmla="*/ 383637 w 1304261"/>
              <a:gd name="connsiteY7" fmla="*/ 1074866 h 1124417"/>
              <a:gd name="connsiteX8" fmla="*/ 399018 w 1304261"/>
              <a:gd name="connsiteY8" fmla="*/ 1124417 h 1124417"/>
              <a:gd name="connsiteX9" fmla="*/ 15570 w 1304261"/>
              <a:gd name="connsiteY9" fmla="*/ 1124417 h 1124417"/>
              <a:gd name="connsiteX10" fmla="*/ 4941 w 1304261"/>
              <a:gd name="connsiteY10" fmla="*/ 1054772 h 1124417"/>
              <a:gd name="connsiteX11" fmla="*/ 0 w 1304261"/>
              <a:gd name="connsiteY11" fmla="*/ 956931 h 1124417"/>
              <a:gd name="connsiteX12" fmla="*/ 956931 w 1304261"/>
              <a:gd name="connsiteY12" fmla="*/ 0 h 1124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04261" h="1124417">
                <a:moveTo>
                  <a:pt x="956931" y="0"/>
                </a:moveTo>
                <a:cubicBezTo>
                  <a:pt x="1056024" y="0"/>
                  <a:pt x="1151600" y="15062"/>
                  <a:pt x="1241493" y="43022"/>
                </a:cubicBezTo>
                <a:lnTo>
                  <a:pt x="1304261" y="65995"/>
                </a:lnTo>
                <a:lnTo>
                  <a:pt x="1304261" y="488315"/>
                </a:lnTo>
                <a:lnTo>
                  <a:pt x="1284111" y="471689"/>
                </a:lnTo>
                <a:cubicBezTo>
                  <a:pt x="1190715" y="408592"/>
                  <a:pt x="1078125" y="371749"/>
                  <a:pt x="956930" y="371749"/>
                </a:cubicBezTo>
                <a:cubicBezTo>
                  <a:pt x="633743" y="371749"/>
                  <a:pt x="371748" y="633744"/>
                  <a:pt x="371748" y="956931"/>
                </a:cubicBezTo>
                <a:cubicBezTo>
                  <a:pt x="371748" y="997330"/>
                  <a:pt x="375842" y="1036772"/>
                  <a:pt x="383637" y="1074866"/>
                </a:cubicBezTo>
                <a:lnTo>
                  <a:pt x="399018" y="1124417"/>
                </a:lnTo>
                <a:lnTo>
                  <a:pt x="15570" y="1124417"/>
                </a:lnTo>
                <a:lnTo>
                  <a:pt x="4941" y="1054772"/>
                </a:lnTo>
                <a:cubicBezTo>
                  <a:pt x="1674" y="1022603"/>
                  <a:pt x="0" y="989962"/>
                  <a:pt x="0" y="956931"/>
                </a:cubicBezTo>
                <a:cubicBezTo>
                  <a:pt x="0" y="428433"/>
                  <a:pt x="428433" y="0"/>
                  <a:pt x="956931" y="0"/>
                </a:cubicBezTo>
                <a:close/>
              </a:path>
            </a:pathLst>
          </a:cu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wrap="square" rtlCol="0" anchor="ctr">
            <a:noAutofit/>
          </a:bodyPr>
          <a:lstStyle/>
          <a:p>
            <a:pPr algn="ctr"/>
            <a:endParaRPr lang="en-US"/>
          </a:p>
        </p:txBody>
      </p:sp>
      <p:sp>
        <p:nvSpPr>
          <p:cNvPr id="68" name="TextBox 67">
            <a:extLst>
              <a:ext uri="{FF2B5EF4-FFF2-40B4-BE49-F238E27FC236}">
                <a16:creationId xmlns:a16="http://schemas.microsoft.com/office/drawing/2014/main" id="{91EE4237-1D2C-DEF8-2914-F565108CBB8A}"/>
              </a:ext>
            </a:extLst>
          </p:cNvPr>
          <p:cNvSpPr txBox="1"/>
          <p:nvPr/>
        </p:nvSpPr>
        <p:spPr>
          <a:xfrm>
            <a:off x="1978307" y="149373"/>
            <a:ext cx="4076522" cy="1323439"/>
          </a:xfrm>
          <a:prstGeom prst="rect">
            <a:avLst/>
          </a:prstGeom>
          <a:noFill/>
        </p:spPr>
        <p:txBody>
          <a:bodyPr wrap="square" rtlCol="0">
            <a:spAutoFit/>
          </a:bodyPr>
          <a:lstStyle/>
          <a:p>
            <a:r>
              <a:rPr lang="en-IN" sz="4000" dirty="0">
                <a:latin typeface="Bahnschrift Light" panose="020B0502040204020203" pitchFamily="34" charset="0"/>
              </a:rPr>
              <a:t>Machine Learning Models</a:t>
            </a:r>
            <a:endParaRPr lang="en-US" sz="4000" dirty="0">
              <a:latin typeface="Bahnschrift Light" panose="020B0502040204020203" pitchFamily="34" charset="0"/>
            </a:endParaRPr>
          </a:p>
        </p:txBody>
      </p:sp>
      <p:sp>
        <p:nvSpPr>
          <p:cNvPr id="70" name="Rectangle 69">
            <a:extLst>
              <a:ext uri="{FF2B5EF4-FFF2-40B4-BE49-F238E27FC236}">
                <a16:creationId xmlns:a16="http://schemas.microsoft.com/office/drawing/2014/main" id="{53369A03-3F9E-E69D-E6AC-A3EC1EB7A349}"/>
              </a:ext>
            </a:extLst>
          </p:cNvPr>
          <p:cNvSpPr/>
          <p:nvPr/>
        </p:nvSpPr>
        <p:spPr>
          <a:xfrm>
            <a:off x="2986203" y="2467625"/>
            <a:ext cx="2279620" cy="53416"/>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1" name="Freeform 70">
            <a:extLst>
              <a:ext uri="{FF2B5EF4-FFF2-40B4-BE49-F238E27FC236}">
                <a16:creationId xmlns:a16="http://schemas.microsoft.com/office/drawing/2014/main" id="{624DC2D0-6178-411E-47ED-49E9C5F06F4F}"/>
              </a:ext>
            </a:extLst>
          </p:cNvPr>
          <p:cNvSpPr/>
          <p:nvPr/>
        </p:nvSpPr>
        <p:spPr>
          <a:xfrm rot="10800000">
            <a:off x="-138304" y="28260"/>
            <a:ext cx="2006010" cy="1729402"/>
          </a:xfrm>
          <a:custGeom>
            <a:avLst/>
            <a:gdLst>
              <a:gd name="connsiteX0" fmla="*/ 956931 w 1304261"/>
              <a:gd name="connsiteY0" fmla="*/ 0 h 1124417"/>
              <a:gd name="connsiteX1" fmla="*/ 1241493 w 1304261"/>
              <a:gd name="connsiteY1" fmla="*/ 43022 h 1124417"/>
              <a:gd name="connsiteX2" fmla="*/ 1304261 w 1304261"/>
              <a:gd name="connsiteY2" fmla="*/ 65995 h 1124417"/>
              <a:gd name="connsiteX3" fmla="*/ 1304261 w 1304261"/>
              <a:gd name="connsiteY3" fmla="*/ 488315 h 1124417"/>
              <a:gd name="connsiteX4" fmla="*/ 1284111 w 1304261"/>
              <a:gd name="connsiteY4" fmla="*/ 471689 h 1124417"/>
              <a:gd name="connsiteX5" fmla="*/ 956930 w 1304261"/>
              <a:gd name="connsiteY5" fmla="*/ 371749 h 1124417"/>
              <a:gd name="connsiteX6" fmla="*/ 371748 w 1304261"/>
              <a:gd name="connsiteY6" fmla="*/ 956931 h 1124417"/>
              <a:gd name="connsiteX7" fmla="*/ 383637 w 1304261"/>
              <a:gd name="connsiteY7" fmla="*/ 1074866 h 1124417"/>
              <a:gd name="connsiteX8" fmla="*/ 399018 w 1304261"/>
              <a:gd name="connsiteY8" fmla="*/ 1124417 h 1124417"/>
              <a:gd name="connsiteX9" fmla="*/ 15570 w 1304261"/>
              <a:gd name="connsiteY9" fmla="*/ 1124417 h 1124417"/>
              <a:gd name="connsiteX10" fmla="*/ 4941 w 1304261"/>
              <a:gd name="connsiteY10" fmla="*/ 1054772 h 1124417"/>
              <a:gd name="connsiteX11" fmla="*/ 0 w 1304261"/>
              <a:gd name="connsiteY11" fmla="*/ 956931 h 1124417"/>
              <a:gd name="connsiteX12" fmla="*/ 956931 w 1304261"/>
              <a:gd name="connsiteY12" fmla="*/ 0 h 1124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04261" h="1124417">
                <a:moveTo>
                  <a:pt x="956931" y="0"/>
                </a:moveTo>
                <a:cubicBezTo>
                  <a:pt x="1056024" y="0"/>
                  <a:pt x="1151600" y="15062"/>
                  <a:pt x="1241493" y="43022"/>
                </a:cubicBezTo>
                <a:lnTo>
                  <a:pt x="1304261" y="65995"/>
                </a:lnTo>
                <a:lnTo>
                  <a:pt x="1304261" y="488315"/>
                </a:lnTo>
                <a:lnTo>
                  <a:pt x="1284111" y="471689"/>
                </a:lnTo>
                <a:cubicBezTo>
                  <a:pt x="1190715" y="408592"/>
                  <a:pt x="1078125" y="371749"/>
                  <a:pt x="956930" y="371749"/>
                </a:cubicBezTo>
                <a:cubicBezTo>
                  <a:pt x="633743" y="371749"/>
                  <a:pt x="371748" y="633744"/>
                  <a:pt x="371748" y="956931"/>
                </a:cubicBezTo>
                <a:cubicBezTo>
                  <a:pt x="371748" y="997330"/>
                  <a:pt x="375842" y="1036772"/>
                  <a:pt x="383637" y="1074866"/>
                </a:cubicBezTo>
                <a:lnTo>
                  <a:pt x="399018" y="1124417"/>
                </a:lnTo>
                <a:lnTo>
                  <a:pt x="15570" y="1124417"/>
                </a:lnTo>
                <a:lnTo>
                  <a:pt x="4941" y="1054772"/>
                </a:lnTo>
                <a:cubicBezTo>
                  <a:pt x="1674" y="1022603"/>
                  <a:pt x="0" y="989962"/>
                  <a:pt x="0" y="956931"/>
                </a:cubicBezTo>
                <a:cubicBezTo>
                  <a:pt x="0" y="428433"/>
                  <a:pt x="428433" y="0"/>
                  <a:pt x="956931" y="0"/>
                </a:cubicBezTo>
                <a:close/>
              </a:path>
            </a:pathLst>
          </a:cu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wrap="square" rtlCol="0" anchor="ctr">
            <a:noAutofit/>
          </a:bodyPr>
          <a:lstStyle/>
          <a:p>
            <a:pPr algn="ctr"/>
            <a:endParaRPr lang="en-US"/>
          </a:p>
        </p:txBody>
      </p:sp>
      <p:sp>
        <p:nvSpPr>
          <p:cNvPr id="72" name="Oval 71">
            <a:extLst>
              <a:ext uri="{FF2B5EF4-FFF2-40B4-BE49-F238E27FC236}">
                <a16:creationId xmlns:a16="http://schemas.microsoft.com/office/drawing/2014/main" id="{CF3070B9-E42A-C296-5BC2-FBB3A4268E2E}"/>
              </a:ext>
            </a:extLst>
          </p:cNvPr>
          <p:cNvSpPr/>
          <p:nvPr/>
        </p:nvSpPr>
        <p:spPr>
          <a:xfrm>
            <a:off x="11430759" y="354061"/>
            <a:ext cx="380113" cy="38011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Freeform 74">
            <a:extLst>
              <a:ext uri="{FF2B5EF4-FFF2-40B4-BE49-F238E27FC236}">
                <a16:creationId xmlns:a16="http://schemas.microsoft.com/office/drawing/2014/main" id="{08B0DC3E-7D48-1EED-860C-870D97C84AC8}"/>
              </a:ext>
            </a:extLst>
          </p:cNvPr>
          <p:cNvSpPr/>
          <p:nvPr/>
        </p:nvSpPr>
        <p:spPr>
          <a:xfrm>
            <a:off x="4788606" y="6159441"/>
            <a:ext cx="1275908" cy="698559"/>
          </a:xfrm>
          <a:custGeom>
            <a:avLst/>
            <a:gdLst>
              <a:gd name="connsiteX0" fmla="*/ 637954 w 1275908"/>
              <a:gd name="connsiteY0" fmla="*/ 0 h 698559"/>
              <a:gd name="connsiteX1" fmla="*/ 1275908 w 1275908"/>
              <a:gd name="connsiteY1" fmla="*/ 637954 h 698559"/>
              <a:gd name="connsiteX2" fmla="*/ 1269799 w 1275908"/>
              <a:gd name="connsiteY2" fmla="*/ 698559 h 698559"/>
              <a:gd name="connsiteX3" fmla="*/ 6110 w 1275908"/>
              <a:gd name="connsiteY3" fmla="*/ 698559 h 698559"/>
              <a:gd name="connsiteX4" fmla="*/ 0 w 1275908"/>
              <a:gd name="connsiteY4" fmla="*/ 637954 h 698559"/>
              <a:gd name="connsiteX5" fmla="*/ 637954 w 1275908"/>
              <a:gd name="connsiteY5" fmla="*/ 0 h 698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5908" h="698559">
                <a:moveTo>
                  <a:pt x="637954" y="0"/>
                </a:moveTo>
                <a:cubicBezTo>
                  <a:pt x="990286" y="0"/>
                  <a:pt x="1275908" y="285622"/>
                  <a:pt x="1275908" y="637954"/>
                </a:cubicBezTo>
                <a:lnTo>
                  <a:pt x="1269799" y="698559"/>
                </a:lnTo>
                <a:lnTo>
                  <a:pt x="6110" y="698559"/>
                </a:lnTo>
                <a:lnTo>
                  <a:pt x="0" y="637954"/>
                </a:lnTo>
                <a:cubicBezTo>
                  <a:pt x="0" y="285622"/>
                  <a:pt x="285622" y="0"/>
                  <a:pt x="637954"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 name="Oval 6">
            <a:extLst>
              <a:ext uri="{FF2B5EF4-FFF2-40B4-BE49-F238E27FC236}">
                <a16:creationId xmlns:a16="http://schemas.microsoft.com/office/drawing/2014/main" id="{9545FCB3-EE08-B9F6-D022-661D3B4A440A}"/>
              </a:ext>
            </a:extLst>
          </p:cNvPr>
          <p:cNvSpPr/>
          <p:nvPr/>
        </p:nvSpPr>
        <p:spPr>
          <a:xfrm>
            <a:off x="6415906" y="4130061"/>
            <a:ext cx="1310906" cy="131090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TextBox 68">
            <a:extLst>
              <a:ext uri="{FF2B5EF4-FFF2-40B4-BE49-F238E27FC236}">
                <a16:creationId xmlns:a16="http://schemas.microsoft.com/office/drawing/2014/main" id="{D3D4C9B2-590A-D8A9-160F-173756D3E484}"/>
              </a:ext>
            </a:extLst>
          </p:cNvPr>
          <p:cNvSpPr txBox="1"/>
          <p:nvPr/>
        </p:nvSpPr>
        <p:spPr>
          <a:xfrm>
            <a:off x="1154333" y="2570967"/>
            <a:ext cx="6050232" cy="923330"/>
          </a:xfrm>
          <a:prstGeom prst="rect">
            <a:avLst/>
          </a:prstGeom>
          <a:noFill/>
        </p:spPr>
        <p:txBody>
          <a:bodyPr wrap="square" rtlCol="0">
            <a:spAutoFit/>
          </a:bodyPr>
          <a:lstStyle/>
          <a:p>
            <a:r>
              <a:rPr lang="en-IN" sz="5400" dirty="0">
                <a:latin typeface="Arial Narrow" panose="020B0606020202030204" pitchFamily="34" charset="0"/>
              </a:rPr>
              <a:t>Model Selection </a:t>
            </a:r>
            <a:endParaRPr lang="en-US" sz="5400" b="1" dirty="0">
              <a:solidFill>
                <a:schemeClr val="accent1"/>
              </a:solidFill>
              <a:latin typeface="Arial Narrow" panose="020B0606020202030204" pitchFamily="34" charset="0"/>
            </a:endParaRPr>
          </a:p>
        </p:txBody>
      </p:sp>
      <p:sp>
        <p:nvSpPr>
          <p:cNvPr id="4" name="TextBox 10">
            <a:extLst>
              <a:ext uri="{FF2B5EF4-FFF2-40B4-BE49-F238E27FC236}">
                <a16:creationId xmlns:a16="http://schemas.microsoft.com/office/drawing/2014/main" id="{C9C88BAA-3B73-C3E3-8940-A37BF2C5553F}"/>
              </a:ext>
            </a:extLst>
          </p:cNvPr>
          <p:cNvSpPr txBox="1">
            <a:spLocks noChangeArrowheads="1"/>
          </p:cNvSpPr>
          <p:nvPr/>
        </p:nvSpPr>
        <p:spPr bwMode="auto">
          <a:xfrm>
            <a:off x="1154333" y="3461946"/>
            <a:ext cx="4111489" cy="3046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2" tIns="45711" rIns="91422" bIns="45711">
            <a:spAutoFit/>
          </a:bodyPr>
          <a:lstStyle>
            <a:lvl1pPr>
              <a:defRPr sz="3600">
                <a:solidFill>
                  <a:schemeClr val="tx1"/>
                </a:solidFill>
                <a:latin typeface="Lato Light" panose="020F0302020204030203" pitchFamily="34" charset="0"/>
                <a:ea typeface="MS PGothic" panose="020B0600070205080204" pitchFamily="34" charset="-128"/>
              </a:defRPr>
            </a:lvl1pPr>
            <a:lvl2pPr marL="742950" indent="-285750">
              <a:defRPr sz="3600">
                <a:solidFill>
                  <a:schemeClr val="tx1"/>
                </a:solidFill>
                <a:latin typeface="Lato Light" panose="020F0302020204030203" pitchFamily="34" charset="0"/>
                <a:ea typeface="MS PGothic" panose="020B0600070205080204" pitchFamily="34" charset="-128"/>
              </a:defRPr>
            </a:lvl2pPr>
            <a:lvl3pPr marL="1143000" indent="-228600">
              <a:defRPr sz="3600">
                <a:solidFill>
                  <a:schemeClr val="tx1"/>
                </a:solidFill>
                <a:latin typeface="Lato Light" panose="020F0302020204030203" pitchFamily="34" charset="0"/>
                <a:ea typeface="MS PGothic" panose="020B0600070205080204" pitchFamily="34" charset="-128"/>
              </a:defRPr>
            </a:lvl3pPr>
            <a:lvl4pPr marL="1600200" indent="-228600">
              <a:defRPr sz="3600">
                <a:solidFill>
                  <a:schemeClr val="tx1"/>
                </a:solidFill>
                <a:latin typeface="Lato Light" panose="020F0302020204030203" pitchFamily="34" charset="0"/>
                <a:ea typeface="MS PGothic" panose="020B0600070205080204" pitchFamily="34" charset="-128"/>
              </a:defRPr>
            </a:lvl4pPr>
            <a:lvl5pPr marL="2057400" indent="-228600">
              <a:defRPr sz="3600">
                <a:solidFill>
                  <a:schemeClr val="tx1"/>
                </a:solidFill>
                <a:latin typeface="Lato Light" panose="020F0302020204030203" pitchFamily="34" charset="0"/>
                <a:ea typeface="MS PGothic" panose="020B0600070205080204" pitchFamily="34" charset="-128"/>
              </a:defRPr>
            </a:lvl5pPr>
            <a:lvl6pPr marL="25146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6pPr>
            <a:lvl7pPr marL="29718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7pPr>
            <a:lvl8pPr marL="34290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8pPr>
            <a:lvl9pPr marL="38862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9pPr>
          </a:lstStyle>
          <a:p>
            <a:r>
              <a:rPr lang="en-IN" sz="1800" dirty="0">
                <a:latin typeface="Arial Rounded MT Bold" panose="020F0704030504030204" pitchFamily="34" charset="0"/>
              </a:rPr>
              <a:t>Experiment with various ML algorithms, including Random Forest, Support Vector Machines, Gradient Boosting, and deep learning models like Convolutional Neural Networks (CNNs) and Recurrent Neural Networks (RNNs). </a:t>
            </a:r>
            <a:endParaRPr lang="es-CO" sz="1800" dirty="0">
              <a:solidFill>
                <a:schemeClr val="tx1">
                  <a:lumMod val="50000"/>
                  <a:lumOff val="50000"/>
                </a:schemeClr>
              </a:solidFill>
              <a:latin typeface="Arial Rounded MT Bold" panose="020F0704030504030204" pitchFamily="34" charset="0"/>
              <a:cs typeface="Arial" panose="020B0604020202020204" pitchFamily="34" charset="0"/>
            </a:endParaRPr>
          </a:p>
          <a:p>
            <a:endParaRPr lang="es-CO" sz="1600" dirty="0">
              <a:solidFill>
                <a:schemeClr val="tx1">
                  <a:lumMod val="50000"/>
                  <a:lumOff val="50000"/>
                </a:schemeClr>
              </a:solidFill>
              <a:latin typeface="Arial" panose="020B0604020202020204" pitchFamily="34" charset="0"/>
              <a:cs typeface="Arial" panose="020B0604020202020204" pitchFamily="34" charset="0"/>
            </a:endParaRPr>
          </a:p>
          <a:p>
            <a:endParaRPr lang="es-CO" sz="1600" dirty="0">
              <a:solidFill>
                <a:schemeClr val="tx1">
                  <a:lumMod val="50000"/>
                  <a:lumOff val="50000"/>
                </a:schemeClr>
              </a:solidFill>
              <a:latin typeface="Arial" panose="020B0604020202020204" pitchFamily="34" charset="0"/>
              <a:cs typeface="Arial" panose="020B0604020202020204" pitchFamily="34" charset="0"/>
            </a:endParaRPr>
          </a:p>
          <a:p>
            <a:endParaRPr lang="es-CO" sz="1600" dirty="0">
              <a:solidFill>
                <a:schemeClr val="tx1">
                  <a:lumMod val="50000"/>
                  <a:lumOff val="50000"/>
                </a:schemeClr>
              </a:solidFill>
              <a:latin typeface="Arial" panose="020B0604020202020204" pitchFamily="34" charset="0"/>
              <a:cs typeface="Arial" panose="020B0604020202020204" pitchFamily="34" charset="0"/>
            </a:endParaRPr>
          </a:p>
        </p:txBody>
      </p:sp>
      <p:pic>
        <p:nvPicPr>
          <p:cNvPr id="8" name="Picture Placeholder 7">
            <a:extLst>
              <a:ext uri="{FF2B5EF4-FFF2-40B4-BE49-F238E27FC236}">
                <a16:creationId xmlns:a16="http://schemas.microsoft.com/office/drawing/2014/main" id="{498317C0-51F4-0AD9-3227-1A4779AF893C}"/>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l="-10342" t="-10619" r="-4918" b="-3709"/>
          <a:stretch/>
        </p:blipFill>
        <p:spPr>
          <a:xfrm>
            <a:off x="5072975" y="-292231"/>
            <a:ext cx="6201924" cy="5858423"/>
          </a:xfrm>
        </p:spPr>
      </p:pic>
    </p:spTree>
    <p:extLst>
      <p:ext uri="{BB962C8B-B14F-4D97-AF65-F5344CB8AC3E}">
        <p14:creationId xmlns:p14="http://schemas.microsoft.com/office/powerpoint/2010/main" val="3575527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C303D44-661A-AF3D-47A9-4137C96B5F41}"/>
              </a:ext>
            </a:extLst>
          </p:cNvPr>
          <p:cNvSpPr/>
          <p:nvPr/>
        </p:nvSpPr>
        <p:spPr>
          <a:xfrm>
            <a:off x="0" y="0"/>
            <a:ext cx="6549112" cy="6858000"/>
          </a:xfrm>
          <a:prstGeom prst="rect">
            <a:avLst/>
          </a:prstGeom>
          <a:gradFill flip="none" rotWithShape="1">
            <a:gsLst>
              <a:gs pos="0">
                <a:schemeClr val="accent6">
                  <a:shade val="30000"/>
                  <a:satMod val="115000"/>
                </a:schemeClr>
              </a:gs>
              <a:gs pos="50000">
                <a:schemeClr val="accent6">
                  <a:shade val="67500"/>
                  <a:satMod val="115000"/>
                </a:schemeClr>
              </a:gs>
              <a:gs pos="100000">
                <a:schemeClr val="accent6">
                  <a:shade val="100000"/>
                  <a:satMod val="115000"/>
                </a:schemeClr>
              </a:gs>
            </a:gsLst>
            <a:lin ang="10800000" scaled="1"/>
            <a:tileRect/>
          </a:gra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DD36F1C9-62B3-5715-BB53-435C29523F77}"/>
              </a:ext>
            </a:extLst>
          </p:cNvPr>
          <p:cNvSpPr/>
          <p:nvPr/>
        </p:nvSpPr>
        <p:spPr>
          <a:xfrm>
            <a:off x="817635" y="1067172"/>
            <a:ext cx="4789547" cy="4789547"/>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4495191D-2512-F435-D49C-7CE8F3EBC5E6}"/>
              </a:ext>
            </a:extLst>
          </p:cNvPr>
          <p:cNvSpPr/>
          <p:nvPr/>
        </p:nvSpPr>
        <p:spPr>
          <a:xfrm>
            <a:off x="5893659" y="252599"/>
            <a:ext cx="1310906" cy="1310906"/>
          </a:xfrm>
          <a:prstGeom prst="ellipse">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2313F3DF-0427-AFB7-B9CD-F96E2DF6EA74}"/>
              </a:ext>
            </a:extLst>
          </p:cNvPr>
          <p:cNvSpPr/>
          <p:nvPr/>
        </p:nvSpPr>
        <p:spPr>
          <a:xfrm>
            <a:off x="10709337" y="5770252"/>
            <a:ext cx="2006010" cy="200601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BE4E355D-ED2D-49F6-D120-64E0C8CC687A}"/>
              </a:ext>
            </a:extLst>
          </p:cNvPr>
          <p:cNvSpPr/>
          <p:nvPr/>
        </p:nvSpPr>
        <p:spPr>
          <a:xfrm>
            <a:off x="170122" y="4213152"/>
            <a:ext cx="380113" cy="380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TextBox 67">
            <a:extLst>
              <a:ext uri="{FF2B5EF4-FFF2-40B4-BE49-F238E27FC236}">
                <a16:creationId xmlns:a16="http://schemas.microsoft.com/office/drawing/2014/main" id="{91EE4237-1D2C-DEF8-2914-F565108CBB8A}"/>
              </a:ext>
            </a:extLst>
          </p:cNvPr>
          <p:cNvSpPr txBox="1"/>
          <p:nvPr/>
        </p:nvSpPr>
        <p:spPr>
          <a:xfrm>
            <a:off x="6832321" y="1155153"/>
            <a:ext cx="4743793" cy="1569660"/>
          </a:xfrm>
          <a:prstGeom prst="rect">
            <a:avLst/>
          </a:prstGeom>
          <a:noFill/>
        </p:spPr>
        <p:txBody>
          <a:bodyPr wrap="square" rtlCol="0">
            <a:spAutoFit/>
          </a:bodyPr>
          <a:lstStyle/>
          <a:p>
            <a:pPr algn="r"/>
            <a:r>
              <a:rPr lang="en-IN" sz="4800" dirty="0">
                <a:latin typeface="Bauhaus 93" panose="04030905020B02020C02" pitchFamily="82" charset="0"/>
              </a:rPr>
              <a:t>Machine Learning Models </a:t>
            </a:r>
            <a:endParaRPr lang="en-US" sz="4800" dirty="0">
              <a:latin typeface="Bauhaus 93" panose="04030905020B02020C02" pitchFamily="82" charset="0"/>
            </a:endParaRPr>
          </a:p>
        </p:txBody>
      </p:sp>
      <p:sp>
        <p:nvSpPr>
          <p:cNvPr id="70" name="Rectangle 69">
            <a:extLst>
              <a:ext uri="{FF2B5EF4-FFF2-40B4-BE49-F238E27FC236}">
                <a16:creationId xmlns:a16="http://schemas.microsoft.com/office/drawing/2014/main" id="{53369A03-3F9E-E69D-E6AC-A3EC1EB7A349}"/>
              </a:ext>
            </a:extLst>
          </p:cNvPr>
          <p:cNvSpPr/>
          <p:nvPr/>
        </p:nvSpPr>
        <p:spPr>
          <a:xfrm>
            <a:off x="9027598" y="2743815"/>
            <a:ext cx="2279620" cy="53416"/>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CF3070B9-E42A-C296-5BC2-FBB3A4268E2E}"/>
              </a:ext>
            </a:extLst>
          </p:cNvPr>
          <p:cNvSpPr/>
          <p:nvPr/>
        </p:nvSpPr>
        <p:spPr>
          <a:xfrm>
            <a:off x="11430759" y="354061"/>
            <a:ext cx="380113" cy="38011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Freeform 74">
            <a:extLst>
              <a:ext uri="{FF2B5EF4-FFF2-40B4-BE49-F238E27FC236}">
                <a16:creationId xmlns:a16="http://schemas.microsoft.com/office/drawing/2014/main" id="{08B0DC3E-7D48-1EED-860C-870D97C84AC8}"/>
              </a:ext>
            </a:extLst>
          </p:cNvPr>
          <p:cNvSpPr/>
          <p:nvPr/>
        </p:nvSpPr>
        <p:spPr>
          <a:xfrm>
            <a:off x="4788606" y="6159441"/>
            <a:ext cx="1275908" cy="698559"/>
          </a:xfrm>
          <a:custGeom>
            <a:avLst/>
            <a:gdLst>
              <a:gd name="connsiteX0" fmla="*/ 637954 w 1275908"/>
              <a:gd name="connsiteY0" fmla="*/ 0 h 698559"/>
              <a:gd name="connsiteX1" fmla="*/ 1275908 w 1275908"/>
              <a:gd name="connsiteY1" fmla="*/ 637954 h 698559"/>
              <a:gd name="connsiteX2" fmla="*/ 1269799 w 1275908"/>
              <a:gd name="connsiteY2" fmla="*/ 698559 h 698559"/>
              <a:gd name="connsiteX3" fmla="*/ 6110 w 1275908"/>
              <a:gd name="connsiteY3" fmla="*/ 698559 h 698559"/>
              <a:gd name="connsiteX4" fmla="*/ 0 w 1275908"/>
              <a:gd name="connsiteY4" fmla="*/ 637954 h 698559"/>
              <a:gd name="connsiteX5" fmla="*/ 637954 w 1275908"/>
              <a:gd name="connsiteY5" fmla="*/ 0 h 698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5908" h="698559">
                <a:moveTo>
                  <a:pt x="637954" y="0"/>
                </a:moveTo>
                <a:cubicBezTo>
                  <a:pt x="990286" y="0"/>
                  <a:pt x="1275908" y="285622"/>
                  <a:pt x="1275908" y="637954"/>
                </a:cubicBezTo>
                <a:lnTo>
                  <a:pt x="1269799" y="698559"/>
                </a:lnTo>
                <a:lnTo>
                  <a:pt x="6110" y="698559"/>
                </a:lnTo>
                <a:lnTo>
                  <a:pt x="0" y="637954"/>
                </a:lnTo>
                <a:cubicBezTo>
                  <a:pt x="0" y="285622"/>
                  <a:pt x="285622" y="0"/>
                  <a:pt x="637954"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9" name="TextBox 68">
            <a:extLst>
              <a:ext uri="{FF2B5EF4-FFF2-40B4-BE49-F238E27FC236}">
                <a16:creationId xmlns:a16="http://schemas.microsoft.com/office/drawing/2014/main" id="{D3D4C9B2-590A-D8A9-160F-173756D3E484}"/>
              </a:ext>
            </a:extLst>
          </p:cNvPr>
          <p:cNvSpPr txBox="1"/>
          <p:nvPr/>
        </p:nvSpPr>
        <p:spPr>
          <a:xfrm>
            <a:off x="7204565" y="2745992"/>
            <a:ext cx="5737860" cy="923330"/>
          </a:xfrm>
          <a:prstGeom prst="rect">
            <a:avLst/>
          </a:prstGeom>
          <a:noFill/>
        </p:spPr>
        <p:txBody>
          <a:bodyPr wrap="square" rtlCol="0">
            <a:spAutoFit/>
          </a:bodyPr>
          <a:lstStyle/>
          <a:p>
            <a:r>
              <a:rPr lang="en-IN" sz="5400" dirty="0"/>
              <a:t>Model Training</a:t>
            </a:r>
            <a:endParaRPr lang="en-US" sz="5400" b="1" dirty="0">
              <a:solidFill>
                <a:schemeClr val="accent1"/>
              </a:solidFill>
              <a:latin typeface="Lato Black" panose="020F0502020204030203" pitchFamily="34" charset="77"/>
            </a:endParaRPr>
          </a:p>
        </p:txBody>
      </p:sp>
      <p:sp>
        <p:nvSpPr>
          <p:cNvPr id="4" name="TextBox 10">
            <a:extLst>
              <a:ext uri="{FF2B5EF4-FFF2-40B4-BE49-F238E27FC236}">
                <a16:creationId xmlns:a16="http://schemas.microsoft.com/office/drawing/2014/main" id="{C9C88BAA-3B73-C3E3-8940-A37BF2C5553F}"/>
              </a:ext>
            </a:extLst>
          </p:cNvPr>
          <p:cNvSpPr txBox="1">
            <a:spLocks noChangeArrowheads="1"/>
          </p:cNvSpPr>
          <p:nvPr/>
        </p:nvSpPr>
        <p:spPr bwMode="auto">
          <a:xfrm>
            <a:off x="6719234" y="3738136"/>
            <a:ext cx="5091638" cy="38779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2" tIns="45711" rIns="91422" bIns="45711">
            <a:spAutoFit/>
          </a:bodyPr>
          <a:lstStyle>
            <a:lvl1pPr>
              <a:defRPr sz="3600">
                <a:solidFill>
                  <a:schemeClr val="tx1"/>
                </a:solidFill>
                <a:latin typeface="Lato Light" panose="020F0302020204030203" pitchFamily="34" charset="0"/>
                <a:ea typeface="MS PGothic" panose="020B0600070205080204" pitchFamily="34" charset="-128"/>
              </a:defRPr>
            </a:lvl1pPr>
            <a:lvl2pPr marL="742950" indent="-285750">
              <a:defRPr sz="3600">
                <a:solidFill>
                  <a:schemeClr val="tx1"/>
                </a:solidFill>
                <a:latin typeface="Lato Light" panose="020F0302020204030203" pitchFamily="34" charset="0"/>
                <a:ea typeface="MS PGothic" panose="020B0600070205080204" pitchFamily="34" charset="-128"/>
              </a:defRPr>
            </a:lvl2pPr>
            <a:lvl3pPr marL="1143000" indent="-228600">
              <a:defRPr sz="3600">
                <a:solidFill>
                  <a:schemeClr val="tx1"/>
                </a:solidFill>
                <a:latin typeface="Lato Light" panose="020F0302020204030203" pitchFamily="34" charset="0"/>
                <a:ea typeface="MS PGothic" panose="020B0600070205080204" pitchFamily="34" charset="-128"/>
              </a:defRPr>
            </a:lvl3pPr>
            <a:lvl4pPr marL="1600200" indent="-228600">
              <a:defRPr sz="3600">
                <a:solidFill>
                  <a:schemeClr val="tx1"/>
                </a:solidFill>
                <a:latin typeface="Lato Light" panose="020F0302020204030203" pitchFamily="34" charset="0"/>
                <a:ea typeface="MS PGothic" panose="020B0600070205080204" pitchFamily="34" charset="-128"/>
              </a:defRPr>
            </a:lvl4pPr>
            <a:lvl5pPr marL="2057400" indent="-228600">
              <a:defRPr sz="3600">
                <a:solidFill>
                  <a:schemeClr val="tx1"/>
                </a:solidFill>
                <a:latin typeface="Lato Light" panose="020F0302020204030203" pitchFamily="34" charset="0"/>
                <a:ea typeface="MS PGothic" panose="020B0600070205080204" pitchFamily="34" charset="-128"/>
              </a:defRPr>
            </a:lvl5pPr>
            <a:lvl6pPr marL="25146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6pPr>
            <a:lvl7pPr marL="29718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7pPr>
            <a:lvl8pPr marL="34290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8pPr>
            <a:lvl9pPr marL="38862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9pPr>
          </a:lstStyle>
          <a:p>
            <a:pPr marL="285750" indent="-285750">
              <a:buFont typeface="Arial" panose="020B0604020202020204" pitchFamily="34" charset="0"/>
              <a:buChar char="•"/>
            </a:pPr>
            <a:r>
              <a:rPr lang="en-US" sz="1800" b="1" dirty="0"/>
              <a:t>Split the dataset into training, validation, and testing sets.</a:t>
            </a:r>
          </a:p>
          <a:p>
            <a:pPr marL="285750" indent="-285750">
              <a:buFont typeface="Arial" panose="020B0604020202020204" pitchFamily="34" charset="0"/>
              <a:buChar char="•"/>
            </a:pPr>
            <a:r>
              <a:rPr lang="en-US" sz="1800" b="1" dirty="0"/>
              <a:t> Train models on the training data and fine-tune hyperparameters using the validation set. Employ techniques like cross-validation to ensure robust model performance. </a:t>
            </a:r>
          </a:p>
          <a:p>
            <a:pPr marL="285750" indent="-285750">
              <a:buFont typeface="Arial" panose="020B0604020202020204" pitchFamily="34" charset="0"/>
              <a:buChar char="•"/>
            </a:pPr>
            <a:r>
              <a:rPr lang="en-US" sz="1800" b="1" dirty="0"/>
              <a:t>Model Evaluation Evaluate models using metrics such as accuracy, precision, recall, F1-score, and ROC AUC. Conduct a thorough analysis of false positives and false negatives to refine model</a:t>
            </a:r>
            <a:endParaRPr lang="es-CO" sz="1800" b="1" dirty="0">
              <a:solidFill>
                <a:schemeClr val="tx1">
                  <a:lumMod val="50000"/>
                  <a:lumOff val="50000"/>
                </a:schemeClr>
              </a:solidFill>
              <a:latin typeface="Arial" panose="020B0604020202020204" pitchFamily="34" charset="0"/>
              <a:cs typeface="Arial" panose="020B0604020202020204" pitchFamily="34" charset="0"/>
            </a:endParaRPr>
          </a:p>
          <a:p>
            <a:endParaRPr lang="es-CO" sz="1600" dirty="0">
              <a:solidFill>
                <a:schemeClr val="tx1">
                  <a:lumMod val="50000"/>
                  <a:lumOff val="50000"/>
                </a:schemeClr>
              </a:solidFill>
              <a:latin typeface="Arial" panose="020B0604020202020204" pitchFamily="34" charset="0"/>
              <a:cs typeface="Arial" panose="020B0604020202020204" pitchFamily="34" charset="0"/>
            </a:endParaRPr>
          </a:p>
          <a:p>
            <a:endParaRPr lang="es-CO" sz="1600" dirty="0">
              <a:solidFill>
                <a:schemeClr val="tx1">
                  <a:lumMod val="50000"/>
                  <a:lumOff val="50000"/>
                </a:schemeClr>
              </a:solidFill>
              <a:latin typeface="Arial" panose="020B0604020202020204" pitchFamily="34" charset="0"/>
              <a:cs typeface="Arial" panose="020B0604020202020204" pitchFamily="34" charset="0"/>
            </a:endParaRPr>
          </a:p>
          <a:p>
            <a:endParaRPr lang="es-CO" sz="1600" dirty="0">
              <a:solidFill>
                <a:schemeClr val="tx1">
                  <a:lumMod val="50000"/>
                  <a:lumOff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810761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C303D44-661A-AF3D-47A9-4137C96B5F41}"/>
              </a:ext>
            </a:extLst>
          </p:cNvPr>
          <p:cNvSpPr/>
          <p:nvPr/>
        </p:nvSpPr>
        <p:spPr>
          <a:xfrm>
            <a:off x="3824393" y="0"/>
            <a:ext cx="4211152" cy="6858000"/>
          </a:xfrm>
          <a:prstGeom prst="rect">
            <a:avLst/>
          </a:prstGeom>
          <a:gradFill flip="none" rotWithShape="1">
            <a:gsLst>
              <a:gs pos="0">
                <a:schemeClr val="accent6">
                  <a:shade val="30000"/>
                  <a:satMod val="115000"/>
                </a:schemeClr>
              </a:gs>
              <a:gs pos="50000">
                <a:schemeClr val="accent6">
                  <a:shade val="67500"/>
                  <a:satMod val="115000"/>
                </a:schemeClr>
              </a:gs>
              <a:gs pos="100000">
                <a:schemeClr val="accent6">
                  <a:shade val="100000"/>
                  <a:satMod val="115000"/>
                </a:schemeClr>
              </a:gs>
            </a:gsLst>
            <a:lin ang="10800000" scaled="1"/>
            <a:tileRect/>
          </a:gra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DD36F1C9-62B3-5715-BB53-435C29523F77}"/>
              </a:ext>
            </a:extLst>
          </p:cNvPr>
          <p:cNvSpPr/>
          <p:nvPr/>
        </p:nvSpPr>
        <p:spPr>
          <a:xfrm>
            <a:off x="2640249" y="208418"/>
            <a:ext cx="1574455" cy="157445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4495191D-2512-F435-D49C-7CE8F3EBC5E6}"/>
              </a:ext>
            </a:extLst>
          </p:cNvPr>
          <p:cNvSpPr/>
          <p:nvPr/>
        </p:nvSpPr>
        <p:spPr>
          <a:xfrm>
            <a:off x="7670116" y="4718708"/>
            <a:ext cx="1440733" cy="1440733"/>
          </a:xfrm>
          <a:prstGeom prst="ellipse">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2313F3DF-0427-AFB7-B9CD-F96E2DF6EA74}"/>
              </a:ext>
            </a:extLst>
          </p:cNvPr>
          <p:cNvSpPr/>
          <p:nvPr/>
        </p:nvSpPr>
        <p:spPr>
          <a:xfrm>
            <a:off x="10709337" y="5770252"/>
            <a:ext cx="2006010" cy="200601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BE4E355D-ED2D-49F6-D120-64E0C8CC687A}"/>
              </a:ext>
            </a:extLst>
          </p:cNvPr>
          <p:cNvSpPr/>
          <p:nvPr/>
        </p:nvSpPr>
        <p:spPr>
          <a:xfrm>
            <a:off x="170122" y="4213152"/>
            <a:ext cx="380113" cy="38011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TextBox 67">
            <a:extLst>
              <a:ext uri="{FF2B5EF4-FFF2-40B4-BE49-F238E27FC236}">
                <a16:creationId xmlns:a16="http://schemas.microsoft.com/office/drawing/2014/main" id="{91EE4237-1D2C-DEF8-2914-F565108CBB8A}"/>
              </a:ext>
            </a:extLst>
          </p:cNvPr>
          <p:cNvSpPr txBox="1"/>
          <p:nvPr/>
        </p:nvSpPr>
        <p:spPr>
          <a:xfrm>
            <a:off x="-752205" y="1334653"/>
            <a:ext cx="3593805" cy="1569660"/>
          </a:xfrm>
          <a:prstGeom prst="rect">
            <a:avLst/>
          </a:prstGeom>
          <a:noFill/>
        </p:spPr>
        <p:txBody>
          <a:bodyPr wrap="square" rtlCol="0">
            <a:spAutoFit/>
          </a:bodyPr>
          <a:lstStyle/>
          <a:p>
            <a:pPr algn="r"/>
            <a:r>
              <a:rPr lang="en-IN" sz="4800" dirty="0" err="1"/>
              <a:t>Behavioral</a:t>
            </a:r>
            <a:r>
              <a:rPr lang="en-IN" sz="4800" dirty="0"/>
              <a:t> Analysis </a:t>
            </a:r>
            <a:endParaRPr lang="en-US" sz="4800" dirty="0"/>
          </a:p>
        </p:txBody>
      </p:sp>
      <p:sp>
        <p:nvSpPr>
          <p:cNvPr id="70" name="Rectangle 69">
            <a:extLst>
              <a:ext uri="{FF2B5EF4-FFF2-40B4-BE49-F238E27FC236}">
                <a16:creationId xmlns:a16="http://schemas.microsoft.com/office/drawing/2014/main" id="{53369A03-3F9E-E69D-E6AC-A3EC1EB7A349}"/>
              </a:ext>
            </a:extLst>
          </p:cNvPr>
          <p:cNvSpPr/>
          <p:nvPr/>
        </p:nvSpPr>
        <p:spPr>
          <a:xfrm>
            <a:off x="2501860" y="2743815"/>
            <a:ext cx="2279620" cy="53416"/>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CF3070B9-E42A-C296-5BC2-FBB3A4268E2E}"/>
              </a:ext>
            </a:extLst>
          </p:cNvPr>
          <p:cNvSpPr/>
          <p:nvPr/>
        </p:nvSpPr>
        <p:spPr>
          <a:xfrm>
            <a:off x="11430759" y="354061"/>
            <a:ext cx="380113" cy="38011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Freeform 74">
            <a:extLst>
              <a:ext uri="{FF2B5EF4-FFF2-40B4-BE49-F238E27FC236}">
                <a16:creationId xmlns:a16="http://schemas.microsoft.com/office/drawing/2014/main" id="{08B0DC3E-7D48-1EED-860C-870D97C84AC8}"/>
              </a:ext>
            </a:extLst>
          </p:cNvPr>
          <p:cNvSpPr/>
          <p:nvPr/>
        </p:nvSpPr>
        <p:spPr>
          <a:xfrm>
            <a:off x="570308" y="6159441"/>
            <a:ext cx="1275908" cy="698559"/>
          </a:xfrm>
          <a:custGeom>
            <a:avLst/>
            <a:gdLst>
              <a:gd name="connsiteX0" fmla="*/ 637954 w 1275908"/>
              <a:gd name="connsiteY0" fmla="*/ 0 h 698559"/>
              <a:gd name="connsiteX1" fmla="*/ 1275908 w 1275908"/>
              <a:gd name="connsiteY1" fmla="*/ 637954 h 698559"/>
              <a:gd name="connsiteX2" fmla="*/ 1269799 w 1275908"/>
              <a:gd name="connsiteY2" fmla="*/ 698559 h 698559"/>
              <a:gd name="connsiteX3" fmla="*/ 6110 w 1275908"/>
              <a:gd name="connsiteY3" fmla="*/ 698559 h 698559"/>
              <a:gd name="connsiteX4" fmla="*/ 0 w 1275908"/>
              <a:gd name="connsiteY4" fmla="*/ 637954 h 698559"/>
              <a:gd name="connsiteX5" fmla="*/ 637954 w 1275908"/>
              <a:gd name="connsiteY5" fmla="*/ 0 h 698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5908" h="698559">
                <a:moveTo>
                  <a:pt x="637954" y="0"/>
                </a:moveTo>
                <a:cubicBezTo>
                  <a:pt x="990286" y="0"/>
                  <a:pt x="1275908" y="285622"/>
                  <a:pt x="1275908" y="637954"/>
                </a:cubicBezTo>
                <a:lnTo>
                  <a:pt x="1269799" y="698559"/>
                </a:lnTo>
                <a:lnTo>
                  <a:pt x="6110" y="698559"/>
                </a:lnTo>
                <a:lnTo>
                  <a:pt x="0" y="637954"/>
                </a:lnTo>
                <a:cubicBezTo>
                  <a:pt x="0" y="285622"/>
                  <a:pt x="285622" y="0"/>
                  <a:pt x="637954"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extBox 10">
            <a:extLst>
              <a:ext uri="{FF2B5EF4-FFF2-40B4-BE49-F238E27FC236}">
                <a16:creationId xmlns:a16="http://schemas.microsoft.com/office/drawing/2014/main" id="{C9C88BAA-3B73-C3E3-8940-A37BF2C5553F}"/>
              </a:ext>
            </a:extLst>
          </p:cNvPr>
          <p:cNvSpPr txBox="1">
            <a:spLocks noChangeArrowheads="1"/>
          </p:cNvSpPr>
          <p:nvPr/>
        </p:nvSpPr>
        <p:spPr bwMode="auto">
          <a:xfrm>
            <a:off x="8173934" y="986937"/>
            <a:ext cx="3885060" cy="37856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2" tIns="45711" rIns="91422" bIns="45711">
            <a:spAutoFit/>
          </a:bodyPr>
          <a:lstStyle>
            <a:lvl1pPr>
              <a:defRPr sz="3600">
                <a:solidFill>
                  <a:schemeClr val="tx1"/>
                </a:solidFill>
                <a:latin typeface="Lato Light" panose="020F0302020204030203" pitchFamily="34" charset="0"/>
                <a:ea typeface="MS PGothic" panose="020B0600070205080204" pitchFamily="34" charset="-128"/>
              </a:defRPr>
            </a:lvl1pPr>
            <a:lvl2pPr marL="742950" indent="-285750">
              <a:defRPr sz="3600">
                <a:solidFill>
                  <a:schemeClr val="tx1"/>
                </a:solidFill>
                <a:latin typeface="Lato Light" panose="020F0302020204030203" pitchFamily="34" charset="0"/>
                <a:ea typeface="MS PGothic" panose="020B0600070205080204" pitchFamily="34" charset="-128"/>
              </a:defRPr>
            </a:lvl2pPr>
            <a:lvl3pPr marL="1143000" indent="-228600">
              <a:defRPr sz="3600">
                <a:solidFill>
                  <a:schemeClr val="tx1"/>
                </a:solidFill>
                <a:latin typeface="Lato Light" panose="020F0302020204030203" pitchFamily="34" charset="0"/>
                <a:ea typeface="MS PGothic" panose="020B0600070205080204" pitchFamily="34" charset="-128"/>
              </a:defRPr>
            </a:lvl3pPr>
            <a:lvl4pPr marL="1600200" indent="-228600">
              <a:defRPr sz="3600">
                <a:solidFill>
                  <a:schemeClr val="tx1"/>
                </a:solidFill>
                <a:latin typeface="Lato Light" panose="020F0302020204030203" pitchFamily="34" charset="0"/>
                <a:ea typeface="MS PGothic" panose="020B0600070205080204" pitchFamily="34" charset="-128"/>
              </a:defRPr>
            </a:lvl4pPr>
            <a:lvl5pPr marL="2057400" indent="-228600">
              <a:defRPr sz="3600">
                <a:solidFill>
                  <a:schemeClr val="tx1"/>
                </a:solidFill>
                <a:latin typeface="Lato Light" panose="020F0302020204030203" pitchFamily="34" charset="0"/>
                <a:ea typeface="MS PGothic" panose="020B0600070205080204" pitchFamily="34" charset="-128"/>
              </a:defRPr>
            </a:lvl5pPr>
            <a:lvl6pPr marL="25146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6pPr>
            <a:lvl7pPr marL="29718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7pPr>
            <a:lvl8pPr marL="34290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8pPr>
            <a:lvl9pPr marL="38862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9pPr>
          </a:lstStyle>
          <a:p>
            <a:r>
              <a:rPr lang="en-US" sz="2400" b="1" dirty="0"/>
              <a:t>Develop mechanisms to monitor user interactions with domains. Detect unusual behaviors, such as rapid clicks, form submissions, or deviations from typical user interactions.</a:t>
            </a:r>
            <a:endParaRPr lang="es-CO" sz="2400" b="1" dirty="0">
              <a:solidFill>
                <a:schemeClr val="tx1">
                  <a:lumMod val="50000"/>
                  <a:lumOff val="50000"/>
                </a:schemeClr>
              </a:solidFill>
              <a:latin typeface="Arial" panose="020B0604020202020204" pitchFamily="34" charset="0"/>
              <a:cs typeface="Arial" panose="020B0604020202020204" pitchFamily="34" charset="0"/>
            </a:endParaRPr>
          </a:p>
          <a:p>
            <a:endParaRPr lang="es-CO" sz="1600" dirty="0">
              <a:solidFill>
                <a:schemeClr val="tx1">
                  <a:lumMod val="50000"/>
                  <a:lumOff val="50000"/>
                </a:schemeClr>
              </a:solidFill>
              <a:latin typeface="Arial" panose="020B0604020202020204" pitchFamily="34" charset="0"/>
              <a:cs typeface="Arial" panose="020B0604020202020204" pitchFamily="34" charset="0"/>
            </a:endParaRPr>
          </a:p>
          <a:p>
            <a:endParaRPr lang="es-CO" sz="1600" dirty="0">
              <a:solidFill>
                <a:schemeClr val="tx1">
                  <a:lumMod val="50000"/>
                  <a:lumOff val="50000"/>
                </a:schemeClr>
              </a:solidFill>
              <a:latin typeface="Arial" panose="020B0604020202020204" pitchFamily="34" charset="0"/>
              <a:cs typeface="Arial" panose="020B0604020202020204" pitchFamily="34" charset="0"/>
            </a:endParaRPr>
          </a:p>
          <a:p>
            <a:endParaRPr lang="es-CO" sz="1600" dirty="0">
              <a:solidFill>
                <a:schemeClr val="tx1">
                  <a:lumMod val="50000"/>
                  <a:lumOff val="50000"/>
                </a:schemeClr>
              </a:solidFill>
              <a:latin typeface="Arial" panose="020B0604020202020204" pitchFamily="34" charset="0"/>
              <a:cs typeface="Arial" panose="020B0604020202020204" pitchFamily="34" charset="0"/>
            </a:endParaRPr>
          </a:p>
        </p:txBody>
      </p:sp>
      <p:sp>
        <p:nvSpPr>
          <p:cNvPr id="69" name="TextBox 68">
            <a:extLst>
              <a:ext uri="{FF2B5EF4-FFF2-40B4-BE49-F238E27FC236}">
                <a16:creationId xmlns:a16="http://schemas.microsoft.com/office/drawing/2014/main" id="{D3D4C9B2-590A-D8A9-160F-173756D3E484}"/>
              </a:ext>
            </a:extLst>
          </p:cNvPr>
          <p:cNvSpPr txBox="1"/>
          <p:nvPr/>
        </p:nvSpPr>
        <p:spPr>
          <a:xfrm>
            <a:off x="674290" y="2787412"/>
            <a:ext cx="5737860" cy="1754326"/>
          </a:xfrm>
          <a:prstGeom prst="rect">
            <a:avLst/>
          </a:prstGeom>
          <a:noFill/>
        </p:spPr>
        <p:txBody>
          <a:bodyPr wrap="square" rtlCol="0">
            <a:spAutoFit/>
          </a:bodyPr>
          <a:lstStyle/>
          <a:p>
            <a:r>
              <a:rPr lang="en-US" sz="5400" b="1" dirty="0">
                <a:solidFill>
                  <a:schemeClr val="accent1"/>
                </a:solidFill>
                <a:latin typeface="Lato Black" panose="020F0502020204030203" pitchFamily="34" charset="77"/>
              </a:rPr>
              <a:t>User interaction monitoring</a:t>
            </a:r>
          </a:p>
        </p:txBody>
      </p:sp>
      <p:sp>
        <p:nvSpPr>
          <p:cNvPr id="6" name="Donut 5">
            <a:extLst>
              <a:ext uri="{FF2B5EF4-FFF2-40B4-BE49-F238E27FC236}">
                <a16:creationId xmlns:a16="http://schemas.microsoft.com/office/drawing/2014/main" id="{1B143835-3E04-349C-402A-24D9707925AE}"/>
              </a:ext>
            </a:extLst>
          </p:cNvPr>
          <p:cNvSpPr/>
          <p:nvPr/>
        </p:nvSpPr>
        <p:spPr>
          <a:xfrm>
            <a:off x="10586142" y="3803702"/>
            <a:ext cx="1199011" cy="1199011"/>
          </a:xfrm>
          <a:prstGeom prst="donut">
            <a:avLst>
              <a:gd name="adj" fmla="val 13362"/>
            </a:avLst>
          </a:prstGeom>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solidFill>
                <a:schemeClr val="tx1"/>
              </a:solidFill>
            </a:endParaRPr>
          </a:p>
        </p:txBody>
      </p:sp>
      <p:sp>
        <p:nvSpPr>
          <p:cNvPr id="7" name="Donut 6">
            <a:extLst>
              <a:ext uri="{FF2B5EF4-FFF2-40B4-BE49-F238E27FC236}">
                <a16:creationId xmlns:a16="http://schemas.microsoft.com/office/drawing/2014/main" id="{91076147-F83B-4346-6ACF-D34750083BD9}"/>
              </a:ext>
            </a:extLst>
          </p:cNvPr>
          <p:cNvSpPr/>
          <p:nvPr/>
        </p:nvSpPr>
        <p:spPr>
          <a:xfrm>
            <a:off x="1924293" y="4767339"/>
            <a:ext cx="1002913" cy="1002913"/>
          </a:xfrm>
          <a:prstGeom prst="donut">
            <a:avLst>
              <a:gd name="adj" fmla="val 13362"/>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8" name="Donut 7">
            <a:extLst>
              <a:ext uri="{FF2B5EF4-FFF2-40B4-BE49-F238E27FC236}">
                <a16:creationId xmlns:a16="http://schemas.microsoft.com/office/drawing/2014/main" id="{1F169573-5183-F052-C6A0-6C33BBB4A1E8}"/>
              </a:ext>
            </a:extLst>
          </p:cNvPr>
          <p:cNvSpPr/>
          <p:nvPr/>
        </p:nvSpPr>
        <p:spPr>
          <a:xfrm>
            <a:off x="327520" y="302287"/>
            <a:ext cx="822222" cy="822222"/>
          </a:xfrm>
          <a:prstGeom prst="donut">
            <a:avLst>
              <a:gd name="adj" fmla="val 13362"/>
            </a:avLst>
          </a:prstGeom>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9486976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C303D44-661A-AF3D-47A9-4137C96B5F41}"/>
              </a:ext>
            </a:extLst>
          </p:cNvPr>
          <p:cNvSpPr/>
          <p:nvPr/>
        </p:nvSpPr>
        <p:spPr>
          <a:xfrm flipH="1">
            <a:off x="6373618" y="-7859"/>
            <a:ext cx="5818381" cy="6865859"/>
          </a:xfrm>
          <a:prstGeom prst="rect">
            <a:avLst/>
          </a:prstGeom>
          <a:gradFill flip="none" rotWithShape="1">
            <a:gsLst>
              <a:gs pos="0">
                <a:schemeClr val="accent6">
                  <a:shade val="30000"/>
                  <a:satMod val="115000"/>
                </a:schemeClr>
              </a:gs>
              <a:gs pos="50000">
                <a:schemeClr val="accent6">
                  <a:shade val="67500"/>
                  <a:satMod val="115000"/>
                </a:schemeClr>
              </a:gs>
              <a:gs pos="100000">
                <a:schemeClr val="accent6">
                  <a:shade val="100000"/>
                  <a:satMod val="115000"/>
                </a:schemeClr>
              </a:gs>
            </a:gsLst>
            <a:lin ang="10800000" scaled="1"/>
            <a:tileRect/>
          </a:gra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2313F3DF-0427-AFB7-B9CD-F96E2DF6EA74}"/>
              </a:ext>
            </a:extLst>
          </p:cNvPr>
          <p:cNvSpPr/>
          <p:nvPr/>
        </p:nvSpPr>
        <p:spPr>
          <a:xfrm>
            <a:off x="10709337" y="5770252"/>
            <a:ext cx="2006010" cy="200601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TextBox 67">
            <a:extLst>
              <a:ext uri="{FF2B5EF4-FFF2-40B4-BE49-F238E27FC236}">
                <a16:creationId xmlns:a16="http://schemas.microsoft.com/office/drawing/2014/main" id="{91EE4237-1D2C-DEF8-2914-F565108CBB8A}"/>
              </a:ext>
            </a:extLst>
          </p:cNvPr>
          <p:cNvSpPr txBox="1"/>
          <p:nvPr/>
        </p:nvSpPr>
        <p:spPr>
          <a:xfrm>
            <a:off x="-1063658" y="280928"/>
            <a:ext cx="5464208" cy="769441"/>
          </a:xfrm>
          <a:prstGeom prst="rect">
            <a:avLst/>
          </a:prstGeom>
          <a:noFill/>
        </p:spPr>
        <p:txBody>
          <a:bodyPr wrap="square" rtlCol="0">
            <a:spAutoFit/>
          </a:bodyPr>
          <a:lstStyle/>
          <a:p>
            <a:pPr algn="r"/>
            <a:r>
              <a:rPr lang="en-US" sz="4400" dirty="0"/>
              <a:t>Alerts  &amp; Reports</a:t>
            </a:r>
          </a:p>
        </p:txBody>
      </p:sp>
      <p:sp>
        <p:nvSpPr>
          <p:cNvPr id="70" name="Rectangle 69">
            <a:extLst>
              <a:ext uri="{FF2B5EF4-FFF2-40B4-BE49-F238E27FC236}">
                <a16:creationId xmlns:a16="http://schemas.microsoft.com/office/drawing/2014/main" id="{53369A03-3F9E-E69D-E6AC-A3EC1EB7A349}"/>
              </a:ext>
            </a:extLst>
          </p:cNvPr>
          <p:cNvSpPr/>
          <p:nvPr/>
        </p:nvSpPr>
        <p:spPr>
          <a:xfrm>
            <a:off x="2490577" y="1563147"/>
            <a:ext cx="2279620" cy="53416"/>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CF3070B9-E42A-C296-5BC2-FBB3A4268E2E}"/>
              </a:ext>
            </a:extLst>
          </p:cNvPr>
          <p:cNvSpPr/>
          <p:nvPr/>
        </p:nvSpPr>
        <p:spPr>
          <a:xfrm>
            <a:off x="11430759" y="354061"/>
            <a:ext cx="380113" cy="38011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Freeform 74">
            <a:extLst>
              <a:ext uri="{FF2B5EF4-FFF2-40B4-BE49-F238E27FC236}">
                <a16:creationId xmlns:a16="http://schemas.microsoft.com/office/drawing/2014/main" id="{08B0DC3E-7D48-1EED-860C-870D97C84AC8}"/>
              </a:ext>
            </a:extLst>
          </p:cNvPr>
          <p:cNvSpPr/>
          <p:nvPr/>
        </p:nvSpPr>
        <p:spPr>
          <a:xfrm>
            <a:off x="8674511" y="6215262"/>
            <a:ext cx="1275908" cy="698559"/>
          </a:xfrm>
          <a:custGeom>
            <a:avLst/>
            <a:gdLst>
              <a:gd name="connsiteX0" fmla="*/ 637954 w 1275908"/>
              <a:gd name="connsiteY0" fmla="*/ 0 h 698559"/>
              <a:gd name="connsiteX1" fmla="*/ 1275908 w 1275908"/>
              <a:gd name="connsiteY1" fmla="*/ 637954 h 698559"/>
              <a:gd name="connsiteX2" fmla="*/ 1269799 w 1275908"/>
              <a:gd name="connsiteY2" fmla="*/ 698559 h 698559"/>
              <a:gd name="connsiteX3" fmla="*/ 6110 w 1275908"/>
              <a:gd name="connsiteY3" fmla="*/ 698559 h 698559"/>
              <a:gd name="connsiteX4" fmla="*/ 0 w 1275908"/>
              <a:gd name="connsiteY4" fmla="*/ 637954 h 698559"/>
              <a:gd name="connsiteX5" fmla="*/ 637954 w 1275908"/>
              <a:gd name="connsiteY5" fmla="*/ 0 h 698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5908" h="698559">
                <a:moveTo>
                  <a:pt x="637954" y="0"/>
                </a:moveTo>
                <a:cubicBezTo>
                  <a:pt x="990286" y="0"/>
                  <a:pt x="1275908" y="285622"/>
                  <a:pt x="1275908" y="637954"/>
                </a:cubicBezTo>
                <a:lnTo>
                  <a:pt x="1269799" y="698559"/>
                </a:lnTo>
                <a:lnTo>
                  <a:pt x="6110" y="698559"/>
                </a:lnTo>
                <a:lnTo>
                  <a:pt x="0" y="637954"/>
                </a:lnTo>
                <a:cubicBezTo>
                  <a:pt x="0" y="285622"/>
                  <a:pt x="285622" y="0"/>
                  <a:pt x="637954"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9" name="TextBox 68">
            <a:extLst>
              <a:ext uri="{FF2B5EF4-FFF2-40B4-BE49-F238E27FC236}">
                <a16:creationId xmlns:a16="http://schemas.microsoft.com/office/drawing/2014/main" id="{D3D4C9B2-590A-D8A9-160F-173756D3E484}"/>
              </a:ext>
            </a:extLst>
          </p:cNvPr>
          <p:cNvSpPr txBox="1"/>
          <p:nvPr/>
        </p:nvSpPr>
        <p:spPr>
          <a:xfrm>
            <a:off x="733245" y="1616563"/>
            <a:ext cx="5737860" cy="923330"/>
          </a:xfrm>
          <a:prstGeom prst="rect">
            <a:avLst/>
          </a:prstGeom>
          <a:noFill/>
        </p:spPr>
        <p:txBody>
          <a:bodyPr wrap="square" rtlCol="0">
            <a:spAutoFit/>
          </a:bodyPr>
          <a:lstStyle/>
          <a:p>
            <a:r>
              <a:rPr lang="en-US" sz="5400" b="1" dirty="0">
                <a:solidFill>
                  <a:schemeClr val="accent1"/>
                </a:solidFill>
                <a:latin typeface="Lato Black" panose="020F0502020204030203" pitchFamily="34" charset="77"/>
              </a:rPr>
              <a:t>Alert generation</a:t>
            </a:r>
          </a:p>
        </p:txBody>
      </p:sp>
      <p:sp>
        <p:nvSpPr>
          <p:cNvPr id="6" name="Donut 5">
            <a:extLst>
              <a:ext uri="{FF2B5EF4-FFF2-40B4-BE49-F238E27FC236}">
                <a16:creationId xmlns:a16="http://schemas.microsoft.com/office/drawing/2014/main" id="{1B143835-3E04-349C-402A-24D9707925AE}"/>
              </a:ext>
            </a:extLst>
          </p:cNvPr>
          <p:cNvSpPr/>
          <p:nvPr/>
        </p:nvSpPr>
        <p:spPr>
          <a:xfrm>
            <a:off x="5554172" y="280928"/>
            <a:ext cx="1199011" cy="1199011"/>
          </a:xfrm>
          <a:prstGeom prst="donut">
            <a:avLst>
              <a:gd name="adj" fmla="val 13362"/>
            </a:avLst>
          </a:prstGeom>
          <a:solidFill>
            <a:schemeClr val="accent1"/>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solidFill>
                <a:schemeClr val="tx1"/>
              </a:solidFill>
            </a:endParaRPr>
          </a:p>
        </p:txBody>
      </p:sp>
      <p:grpSp>
        <p:nvGrpSpPr>
          <p:cNvPr id="9" name="Grupo 31">
            <a:extLst>
              <a:ext uri="{FF2B5EF4-FFF2-40B4-BE49-F238E27FC236}">
                <a16:creationId xmlns:a16="http://schemas.microsoft.com/office/drawing/2014/main" id="{C055FA21-E2FE-16FD-B018-774A2EBE1024}"/>
              </a:ext>
            </a:extLst>
          </p:cNvPr>
          <p:cNvGrpSpPr/>
          <p:nvPr/>
        </p:nvGrpSpPr>
        <p:grpSpPr>
          <a:xfrm>
            <a:off x="455713" y="2425400"/>
            <a:ext cx="2357203" cy="1971256"/>
            <a:chOff x="481247" y="2865099"/>
            <a:chExt cx="2357203" cy="1971256"/>
          </a:xfrm>
        </p:grpSpPr>
        <p:sp>
          <p:nvSpPr>
            <p:cNvPr id="10" name="Rectángulo 25">
              <a:extLst>
                <a:ext uri="{FF2B5EF4-FFF2-40B4-BE49-F238E27FC236}">
                  <a16:creationId xmlns:a16="http://schemas.microsoft.com/office/drawing/2014/main" id="{033AE0D1-2708-91A7-C763-084B4A770C91}"/>
                </a:ext>
              </a:extLst>
            </p:cNvPr>
            <p:cNvSpPr/>
            <p:nvPr/>
          </p:nvSpPr>
          <p:spPr>
            <a:xfrm>
              <a:off x="586255" y="3512916"/>
              <a:ext cx="2252195" cy="1323439"/>
            </a:xfrm>
            <a:prstGeom prst="rect">
              <a:avLst/>
            </a:prstGeom>
          </p:spPr>
          <p:txBody>
            <a:bodyPr wrap="square">
              <a:spAutoFit/>
            </a:bodyPr>
            <a:lstStyle/>
            <a:p>
              <a:r>
                <a:rPr lang="en-US" sz="1600" b="1" i="1" dirty="0"/>
                <a:t>Develop an alerting system to trigger alerts when a potentially malicious domain is detected.</a:t>
              </a:r>
              <a:endParaRPr lang="es-CO" sz="1600" b="1" i="1" dirty="0">
                <a:solidFill>
                  <a:schemeClr val="tx1">
                    <a:lumMod val="50000"/>
                    <a:lumOff val="50000"/>
                  </a:schemeClr>
                </a:solidFill>
                <a:latin typeface="Arial" panose="020B0604020202020204" pitchFamily="34" charset="0"/>
                <a:cs typeface="Arial" panose="020B0604020202020204" pitchFamily="34" charset="0"/>
              </a:endParaRPr>
            </a:p>
          </p:txBody>
        </p:sp>
        <p:sp>
          <p:nvSpPr>
            <p:cNvPr id="11" name="CuadroTexto 30">
              <a:extLst>
                <a:ext uri="{FF2B5EF4-FFF2-40B4-BE49-F238E27FC236}">
                  <a16:creationId xmlns:a16="http://schemas.microsoft.com/office/drawing/2014/main" id="{8A0D6C1B-3FD7-BF76-E109-16242AD0B5BB}"/>
                </a:ext>
              </a:extLst>
            </p:cNvPr>
            <p:cNvSpPr txBox="1"/>
            <p:nvPr/>
          </p:nvSpPr>
          <p:spPr>
            <a:xfrm>
              <a:off x="481247" y="2865099"/>
              <a:ext cx="2128627" cy="830997"/>
            </a:xfrm>
            <a:prstGeom prst="rect">
              <a:avLst/>
            </a:prstGeom>
            <a:noFill/>
          </p:spPr>
          <p:txBody>
            <a:bodyPr wrap="square" rtlCol="0">
              <a:spAutoFit/>
            </a:bodyPr>
            <a:lstStyle/>
            <a:p>
              <a:r>
                <a:rPr lang="en-US" sz="2400" b="1" dirty="0" err="1">
                  <a:solidFill>
                    <a:schemeClr val="tx1">
                      <a:lumMod val="50000"/>
                      <a:lumOff val="50000"/>
                    </a:schemeClr>
                  </a:solidFill>
                </a:rPr>
                <a:t>Malcious</a:t>
              </a:r>
              <a:r>
                <a:rPr lang="en-US" sz="2400" b="1" dirty="0">
                  <a:solidFill>
                    <a:schemeClr val="tx1">
                      <a:lumMod val="50000"/>
                      <a:lumOff val="50000"/>
                    </a:schemeClr>
                  </a:solidFill>
                </a:rPr>
                <a:t> Domain</a:t>
              </a:r>
            </a:p>
          </p:txBody>
        </p:sp>
      </p:grpSp>
      <p:grpSp>
        <p:nvGrpSpPr>
          <p:cNvPr id="16" name="Grupo 35">
            <a:extLst>
              <a:ext uri="{FF2B5EF4-FFF2-40B4-BE49-F238E27FC236}">
                <a16:creationId xmlns:a16="http://schemas.microsoft.com/office/drawing/2014/main" id="{3838D5B8-E4A7-5493-3903-E793319AC1A4}"/>
              </a:ext>
            </a:extLst>
          </p:cNvPr>
          <p:cNvGrpSpPr/>
          <p:nvPr/>
        </p:nvGrpSpPr>
        <p:grpSpPr>
          <a:xfrm>
            <a:off x="560720" y="4498902"/>
            <a:ext cx="2252196" cy="2069425"/>
            <a:chOff x="586254" y="3013151"/>
            <a:chExt cx="2252196" cy="2069425"/>
          </a:xfrm>
        </p:grpSpPr>
        <p:sp>
          <p:nvSpPr>
            <p:cNvPr id="17" name="Rectángulo 36">
              <a:extLst>
                <a:ext uri="{FF2B5EF4-FFF2-40B4-BE49-F238E27FC236}">
                  <a16:creationId xmlns:a16="http://schemas.microsoft.com/office/drawing/2014/main" id="{23165AD4-6AFD-13D4-3069-43D212D9DCA9}"/>
                </a:ext>
              </a:extLst>
            </p:cNvPr>
            <p:cNvSpPr/>
            <p:nvPr/>
          </p:nvSpPr>
          <p:spPr>
            <a:xfrm>
              <a:off x="586255" y="3512916"/>
              <a:ext cx="2252195" cy="1569660"/>
            </a:xfrm>
            <a:prstGeom prst="rect">
              <a:avLst/>
            </a:prstGeom>
          </p:spPr>
          <p:txBody>
            <a:bodyPr wrap="square">
              <a:spAutoFit/>
            </a:bodyPr>
            <a:lstStyle/>
            <a:p>
              <a:r>
                <a:rPr lang="en-US" sz="1600" b="1" i="1" dirty="0"/>
                <a:t>Integrate alerts into existing security information and event management (SIEM) systems for streamlined response. </a:t>
              </a:r>
              <a:endParaRPr lang="es-CO" sz="1600" b="1" i="1" dirty="0">
                <a:solidFill>
                  <a:schemeClr val="tx1">
                    <a:lumMod val="50000"/>
                    <a:lumOff val="50000"/>
                  </a:schemeClr>
                </a:solidFill>
                <a:latin typeface="Arial" panose="020B0604020202020204" pitchFamily="34" charset="0"/>
                <a:cs typeface="Arial" panose="020B0604020202020204" pitchFamily="34" charset="0"/>
              </a:endParaRPr>
            </a:p>
          </p:txBody>
        </p:sp>
        <p:sp>
          <p:nvSpPr>
            <p:cNvPr id="18" name="CuadroTexto 37">
              <a:extLst>
                <a:ext uri="{FF2B5EF4-FFF2-40B4-BE49-F238E27FC236}">
                  <a16:creationId xmlns:a16="http://schemas.microsoft.com/office/drawing/2014/main" id="{76B60C93-44E5-B731-0856-0FF8F2ABA3ED}"/>
                </a:ext>
              </a:extLst>
            </p:cNvPr>
            <p:cNvSpPr txBox="1"/>
            <p:nvPr/>
          </p:nvSpPr>
          <p:spPr>
            <a:xfrm>
              <a:off x="586254" y="3013151"/>
              <a:ext cx="2128627" cy="461665"/>
            </a:xfrm>
            <a:prstGeom prst="rect">
              <a:avLst/>
            </a:prstGeom>
            <a:noFill/>
          </p:spPr>
          <p:txBody>
            <a:bodyPr wrap="square" rtlCol="0">
              <a:spAutoFit/>
            </a:bodyPr>
            <a:lstStyle/>
            <a:p>
              <a:r>
                <a:rPr lang="en-US" sz="2400" b="1" dirty="0">
                  <a:solidFill>
                    <a:schemeClr val="tx1">
                      <a:lumMod val="50000"/>
                      <a:lumOff val="50000"/>
                    </a:schemeClr>
                  </a:solidFill>
                </a:rPr>
                <a:t>Integrate alerts</a:t>
              </a:r>
            </a:p>
          </p:txBody>
        </p:sp>
      </p:grpSp>
      <p:sp>
        <p:nvSpPr>
          <p:cNvPr id="13" name="Oval 12">
            <a:extLst>
              <a:ext uri="{FF2B5EF4-FFF2-40B4-BE49-F238E27FC236}">
                <a16:creationId xmlns:a16="http://schemas.microsoft.com/office/drawing/2014/main" id="{DD36F1C9-62B3-5715-BB53-435C29523F77}"/>
              </a:ext>
            </a:extLst>
          </p:cNvPr>
          <p:cNvSpPr/>
          <p:nvPr/>
        </p:nvSpPr>
        <p:spPr>
          <a:xfrm>
            <a:off x="5834508" y="4291183"/>
            <a:ext cx="1281865" cy="128186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Oval 57">
            <a:extLst>
              <a:ext uri="{FF2B5EF4-FFF2-40B4-BE49-F238E27FC236}">
                <a16:creationId xmlns:a16="http://schemas.microsoft.com/office/drawing/2014/main" id="{4495191D-2512-F435-D49C-7CE8F3EBC5E6}"/>
              </a:ext>
            </a:extLst>
          </p:cNvPr>
          <p:cNvSpPr/>
          <p:nvPr/>
        </p:nvSpPr>
        <p:spPr>
          <a:xfrm>
            <a:off x="8674511" y="423927"/>
            <a:ext cx="1440733" cy="1440733"/>
          </a:xfrm>
          <a:prstGeom prst="ellipse">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pic>
        <p:nvPicPr>
          <p:cNvPr id="4" name="Picture Placeholder 3">
            <a:extLst>
              <a:ext uri="{FF2B5EF4-FFF2-40B4-BE49-F238E27FC236}">
                <a16:creationId xmlns:a16="http://schemas.microsoft.com/office/drawing/2014/main" id="{19DDFE19-646D-42B7-6BA9-DD83E6E7F3F8}"/>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15708" b="15708"/>
          <a:stretch>
            <a:fillRect/>
          </a:stretch>
        </p:blipFill>
        <p:spPr>
          <a:xfrm>
            <a:off x="6507062" y="1930416"/>
            <a:ext cx="5229225" cy="3514725"/>
          </a:xfrm>
        </p:spPr>
      </p:pic>
    </p:spTree>
    <p:extLst>
      <p:ext uri="{BB962C8B-B14F-4D97-AF65-F5344CB8AC3E}">
        <p14:creationId xmlns:p14="http://schemas.microsoft.com/office/powerpoint/2010/main" val="18793909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90732BD3-658B-337B-8B80-58B78BDA3753}"/>
              </a:ext>
            </a:extLst>
          </p:cNvPr>
          <p:cNvGrpSpPr/>
          <p:nvPr/>
        </p:nvGrpSpPr>
        <p:grpSpPr>
          <a:xfrm>
            <a:off x="1426191" y="-2214353"/>
            <a:ext cx="1480458" cy="8483798"/>
            <a:chOff x="896982" y="-3285309"/>
            <a:chExt cx="1480458" cy="8483798"/>
          </a:xfrm>
        </p:grpSpPr>
        <p:sp>
          <p:nvSpPr>
            <p:cNvPr id="4" name="TextBox 3">
              <a:extLst>
                <a:ext uri="{FF2B5EF4-FFF2-40B4-BE49-F238E27FC236}">
                  <a16:creationId xmlns:a16="http://schemas.microsoft.com/office/drawing/2014/main" id="{B09B6A87-E187-2F09-7253-CA46BFE0BB4A}"/>
                </a:ext>
              </a:extLst>
            </p:cNvPr>
            <p:cNvSpPr txBox="1"/>
            <p:nvPr/>
          </p:nvSpPr>
          <p:spPr>
            <a:xfrm>
              <a:off x="896982" y="2551611"/>
              <a:ext cx="1480458" cy="2646878"/>
            </a:xfrm>
            <a:prstGeom prst="rect">
              <a:avLst/>
            </a:prstGeom>
            <a:noFill/>
          </p:spPr>
          <p:txBody>
            <a:bodyPr wrap="square" rtlCol="0">
              <a:spAutoFit/>
            </a:bodyPr>
            <a:lstStyle/>
            <a:p>
              <a:r>
                <a:rPr lang="en-US" sz="16600" dirty="0">
                  <a:ln>
                    <a:solidFill>
                      <a:schemeClr val="bg1"/>
                    </a:solidFill>
                  </a:ln>
                  <a:solidFill>
                    <a:schemeClr val="accent2">
                      <a:lumMod val="60000"/>
                      <a:lumOff val="40000"/>
                    </a:schemeClr>
                  </a:solidFill>
                  <a:effectLst>
                    <a:outerShdw blurRad="50800" dist="63500" dir="2700000" sx="107000" sy="107000" algn="tl" rotWithShape="0">
                      <a:prstClr val="black">
                        <a:alpha val="40000"/>
                      </a:prstClr>
                    </a:outerShdw>
                  </a:effectLst>
                  <a:latin typeface="Tw Cen MT Condensed Extra Bold" panose="020B0803020202020204" pitchFamily="34" charset="0"/>
                </a:rPr>
                <a:t>O</a:t>
              </a:r>
              <a:endParaRPr lang="en-IN" sz="16600" dirty="0">
                <a:ln>
                  <a:solidFill>
                    <a:schemeClr val="bg1"/>
                  </a:solidFill>
                </a:ln>
                <a:solidFill>
                  <a:schemeClr val="accent2">
                    <a:lumMod val="60000"/>
                    <a:lumOff val="40000"/>
                  </a:schemeClr>
                </a:solidFill>
                <a:effectLst>
                  <a:outerShdw blurRad="50800" dist="63500" dir="2700000" sx="107000" sy="107000" algn="tl" rotWithShape="0">
                    <a:prstClr val="black">
                      <a:alpha val="40000"/>
                    </a:prstClr>
                  </a:outerShdw>
                </a:effectLst>
                <a:latin typeface="Tw Cen MT Condensed Extra Bold" panose="020B0803020202020204" pitchFamily="34" charset="0"/>
              </a:endParaRPr>
            </a:p>
          </p:txBody>
        </p:sp>
        <p:sp>
          <p:nvSpPr>
            <p:cNvPr id="7" name="Oval 6">
              <a:extLst>
                <a:ext uri="{FF2B5EF4-FFF2-40B4-BE49-F238E27FC236}">
                  <a16:creationId xmlns:a16="http://schemas.microsoft.com/office/drawing/2014/main" id="{EC86A036-A05A-96F9-C1F6-1BF75AE203FC}"/>
                </a:ext>
              </a:extLst>
            </p:cNvPr>
            <p:cNvSpPr/>
            <p:nvPr/>
          </p:nvSpPr>
          <p:spPr>
            <a:xfrm>
              <a:off x="1441268" y="3263535"/>
              <a:ext cx="182880" cy="191589"/>
            </a:xfrm>
            <a:prstGeom prst="ellipse">
              <a:avLst/>
            </a:prstGeom>
            <a:solidFill>
              <a:schemeClr val="bg1"/>
            </a:solidFill>
            <a:ln>
              <a:noFill/>
            </a:ln>
            <a:effectLst>
              <a:innerShdw blurRad="63500" dist="50800" dir="16200000">
                <a:prstClr val="black">
                  <a:alpha val="50000"/>
                </a:prst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1" name="Straight Connector 10">
              <a:extLst>
                <a:ext uri="{FF2B5EF4-FFF2-40B4-BE49-F238E27FC236}">
                  <a16:creationId xmlns:a16="http://schemas.microsoft.com/office/drawing/2014/main" id="{C99AFD84-29C6-494C-3594-9ABAB4564AD5}"/>
                </a:ext>
              </a:extLst>
            </p:cNvPr>
            <p:cNvCxnSpPr/>
            <p:nvPr/>
          </p:nvCxnSpPr>
          <p:spPr>
            <a:xfrm>
              <a:off x="1463040" y="-3285309"/>
              <a:ext cx="69668" cy="657061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Freeform: Shape 11">
              <a:extLst>
                <a:ext uri="{FF2B5EF4-FFF2-40B4-BE49-F238E27FC236}">
                  <a16:creationId xmlns:a16="http://schemas.microsoft.com/office/drawing/2014/main" id="{0EC051C2-656E-E321-59DD-3227CA315D1B}"/>
                </a:ext>
              </a:extLst>
            </p:cNvPr>
            <p:cNvSpPr/>
            <p:nvPr/>
          </p:nvSpPr>
          <p:spPr>
            <a:xfrm>
              <a:off x="1502797" y="3036986"/>
              <a:ext cx="135172" cy="215097"/>
            </a:xfrm>
            <a:custGeom>
              <a:avLst/>
              <a:gdLst>
                <a:gd name="connsiteX0" fmla="*/ 47707 w 135172"/>
                <a:gd name="connsiteY0" fmla="*/ 215097 h 215097"/>
                <a:gd name="connsiteX1" fmla="*/ 31805 w 135172"/>
                <a:gd name="connsiteY1" fmla="*/ 175341 h 215097"/>
                <a:gd name="connsiteX2" fmla="*/ 0 w 135172"/>
                <a:gd name="connsiteY2" fmla="*/ 127633 h 215097"/>
                <a:gd name="connsiteX3" fmla="*/ 7951 w 135172"/>
                <a:gd name="connsiteY3" fmla="*/ 167390 h 215097"/>
                <a:gd name="connsiteX4" fmla="*/ 31805 w 135172"/>
                <a:gd name="connsiteY4" fmla="*/ 151487 h 215097"/>
                <a:gd name="connsiteX5" fmla="*/ 95415 w 135172"/>
                <a:gd name="connsiteY5" fmla="*/ 87877 h 215097"/>
                <a:gd name="connsiteX6" fmla="*/ 135172 w 135172"/>
                <a:gd name="connsiteY6" fmla="*/ 48120 h 215097"/>
                <a:gd name="connsiteX7" fmla="*/ 111318 w 135172"/>
                <a:gd name="connsiteY7" fmla="*/ 32217 h 215097"/>
                <a:gd name="connsiteX8" fmla="*/ 63610 w 135172"/>
                <a:gd name="connsiteY8" fmla="*/ 412 h 215097"/>
                <a:gd name="connsiteX9" fmla="*/ 47707 w 135172"/>
                <a:gd name="connsiteY9" fmla="*/ 16315 h 21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5172" h="215097">
                  <a:moveTo>
                    <a:pt x="47707" y="215097"/>
                  </a:moveTo>
                  <a:cubicBezTo>
                    <a:pt x="42406" y="201845"/>
                    <a:pt x="38639" y="187871"/>
                    <a:pt x="31805" y="175341"/>
                  </a:cubicBezTo>
                  <a:cubicBezTo>
                    <a:pt x="22653" y="158562"/>
                    <a:pt x="0" y="127633"/>
                    <a:pt x="0" y="127633"/>
                  </a:cubicBezTo>
                  <a:cubicBezTo>
                    <a:pt x="2650" y="140885"/>
                    <a:pt x="-2861" y="159281"/>
                    <a:pt x="7951" y="167390"/>
                  </a:cubicBezTo>
                  <a:cubicBezTo>
                    <a:pt x="15596" y="173124"/>
                    <a:pt x="24734" y="157915"/>
                    <a:pt x="31805" y="151487"/>
                  </a:cubicBezTo>
                  <a:cubicBezTo>
                    <a:pt x="53993" y="131316"/>
                    <a:pt x="75244" y="110065"/>
                    <a:pt x="95415" y="87877"/>
                  </a:cubicBezTo>
                  <a:cubicBezTo>
                    <a:pt x="136191" y="43023"/>
                    <a:pt x="83794" y="82373"/>
                    <a:pt x="135172" y="48120"/>
                  </a:cubicBezTo>
                  <a:cubicBezTo>
                    <a:pt x="127221" y="42819"/>
                    <a:pt x="118659" y="38335"/>
                    <a:pt x="111318" y="32217"/>
                  </a:cubicBezTo>
                  <a:cubicBezTo>
                    <a:pt x="100640" y="23319"/>
                    <a:pt x="83893" y="-3644"/>
                    <a:pt x="63610" y="412"/>
                  </a:cubicBezTo>
                  <a:cubicBezTo>
                    <a:pt x="56259" y="1882"/>
                    <a:pt x="53008" y="11014"/>
                    <a:pt x="47707" y="16315"/>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20597C69-F227-8292-A246-87BEE4BF6143}"/>
              </a:ext>
            </a:extLst>
          </p:cNvPr>
          <p:cNvGrpSpPr/>
          <p:nvPr/>
        </p:nvGrpSpPr>
        <p:grpSpPr>
          <a:xfrm>
            <a:off x="395477" y="-2941732"/>
            <a:ext cx="1480458" cy="8483798"/>
            <a:chOff x="896982" y="-3285309"/>
            <a:chExt cx="1480458" cy="8483798"/>
          </a:xfrm>
        </p:grpSpPr>
        <p:sp>
          <p:nvSpPr>
            <p:cNvPr id="15" name="TextBox 14">
              <a:extLst>
                <a:ext uri="{FF2B5EF4-FFF2-40B4-BE49-F238E27FC236}">
                  <a16:creationId xmlns:a16="http://schemas.microsoft.com/office/drawing/2014/main" id="{8AA39E0D-05E4-9347-324F-B47B12FDCCCB}"/>
                </a:ext>
              </a:extLst>
            </p:cNvPr>
            <p:cNvSpPr txBox="1"/>
            <p:nvPr/>
          </p:nvSpPr>
          <p:spPr>
            <a:xfrm>
              <a:off x="896982" y="2551611"/>
              <a:ext cx="1480458" cy="2646878"/>
            </a:xfrm>
            <a:prstGeom prst="rect">
              <a:avLst/>
            </a:prstGeom>
            <a:noFill/>
          </p:spPr>
          <p:txBody>
            <a:bodyPr wrap="square" rtlCol="0">
              <a:spAutoFit/>
            </a:bodyPr>
            <a:lstStyle/>
            <a:p>
              <a:r>
                <a:rPr lang="en-US" sz="16600" dirty="0">
                  <a:ln>
                    <a:solidFill>
                      <a:schemeClr val="bg1"/>
                    </a:solidFill>
                  </a:ln>
                  <a:solidFill>
                    <a:srgbClr val="00B0F0"/>
                  </a:solidFill>
                  <a:effectLst>
                    <a:outerShdw blurRad="50800" dist="63500" dir="2700000" sx="107000" sy="107000" algn="tl" rotWithShape="0">
                      <a:prstClr val="black">
                        <a:alpha val="40000"/>
                      </a:prstClr>
                    </a:outerShdw>
                  </a:effectLst>
                  <a:latin typeface="Tw Cen MT Condensed Extra Bold" panose="020B0803020202020204" pitchFamily="34" charset="0"/>
                </a:rPr>
                <a:t>C</a:t>
              </a:r>
              <a:endParaRPr lang="en-IN" sz="16600" dirty="0">
                <a:ln>
                  <a:solidFill>
                    <a:schemeClr val="bg1"/>
                  </a:solidFill>
                </a:ln>
                <a:solidFill>
                  <a:srgbClr val="00B0F0"/>
                </a:solidFill>
                <a:effectLst>
                  <a:outerShdw blurRad="50800" dist="63500" dir="2700000" sx="107000" sy="107000" algn="tl" rotWithShape="0">
                    <a:prstClr val="black">
                      <a:alpha val="40000"/>
                    </a:prstClr>
                  </a:outerShdw>
                </a:effectLst>
                <a:latin typeface="Tw Cen MT Condensed Extra Bold" panose="020B0803020202020204" pitchFamily="34" charset="0"/>
              </a:endParaRPr>
            </a:p>
          </p:txBody>
        </p:sp>
        <p:sp>
          <p:nvSpPr>
            <p:cNvPr id="16" name="Oval 15">
              <a:extLst>
                <a:ext uri="{FF2B5EF4-FFF2-40B4-BE49-F238E27FC236}">
                  <a16:creationId xmlns:a16="http://schemas.microsoft.com/office/drawing/2014/main" id="{639C5596-BA58-E615-3462-F4D6ACC6924B}"/>
                </a:ext>
              </a:extLst>
            </p:cNvPr>
            <p:cNvSpPr/>
            <p:nvPr/>
          </p:nvSpPr>
          <p:spPr>
            <a:xfrm>
              <a:off x="1441268" y="3263535"/>
              <a:ext cx="182880" cy="191589"/>
            </a:xfrm>
            <a:prstGeom prst="ellipse">
              <a:avLst/>
            </a:prstGeom>
            <a:solidFill>
              <a:schemeClr val="bg1"/>
            </a:solidFill>
            <a:ln>
              <a:noFill/>
            </a:ln>
            <a:effectLst>
              <a:innerShdw blurRad="63500" dist="50800" dir="16200000">
                <a:prstClr val="black">
                  <a:alpha val="50000"/>
                </a:prst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7" name="Straight Connector 16">
              <a:extLst>
                <a:ext uri="{FF2B5EF4-FFF2-40B4-BE49-F238E27FC236}">
                  <a16:creationId xmlns:a16="http://schemas.microsoft.com/office/drawing/2014/main" id="{42F15BC5-8EAE-0694-DAA6-9D7FE6C99325}"/>
                </a:ext>
              </a:extLst>
            </p:cNvPr>
            <p:cNvCxnSpPr/>
            <p:nvPr/>
          </p:nvCxnSpPr>
          <p:spPr>
            <a:xfrm>
              <a:off x="1463040" y="-3285309"/>
              <a:ext cx="69668" cy="657061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Freeform: Shape 17">
              <a:extLst>
                <a:ext uri="{FF2B5EF4-FFF2-40B4-BE49-F238E27FC236}">
                  <a16:creationId xmlns:a16="http://schemas.microsoft.com/office/drawing/2014/main" id="{7A1D52F7-6650-B0E3-2D1B-0A1C049B8C48}"/>
                </a:ext>
              </a:extLst>
            </p:cNvPr>
            <p:cNvSpPr/>
            <p:nvPr/>
          </p:nvSpPr>
          <p:spPr>
            <a:xfrm>
              <a:off x="1502797" y="3036986"/>
              <a:ext cx="135172" cy="215097"/>
            </a:xfrm>
            <a:custGeom>
              <a:avLst/>
              <a:gdLst>
                <a:gd name="connsiteX0" fmla="*/ 47707 w 135172"/>
                <a:gd name="connsiteY0" fmla="*/ 215097 h 215097"/>
                <a:gd name="connsiteX1" fmla="*/ 31805 w 135172"/>
                <a:gd name="connsiteY1" fmla="*/ 175341 h 215097"/>
                <a:gd name="connsiteX2" fmla="*/ 0 w 135172"/>
                <a:gd name="connsiteY2" fmla="*/ 127633 h 215097"/>
                <a:gd name="connsiteX3" fmla="*/ 7951 w 135172"/>
                <a:gd name="connsiteY3" fmla="*/ 167390 h 215097"/>
                <a:gd name="connsiteX4" fmla="*/ 31805 w 135172"/>
                <a:gd name="connsiteY4" fmla="*/ 151487 h 215097"/>
                <a:gd name="connsiteX5" fmla="*/ 95415 w 135172"/>
                <a:gd name="connsiteY5" fmla="*/ 87877 h 215097"/>
                <a:gd name="connsiteX6" fmla="*/ 135172 w 135172"/>
                <a:gd name="connsiteY6" fmla="*/ 48120 h 215097"/>
                <a:gd name="connsiteX7" fmla="*/ 111318 w 135172"/>
                <a:gd name="connsiteY7" fmla="*/ 32217 h 215097"/>
                <a:gd name="connsiteX8" fmla="*/ 63610 w 135172"/>
                <a:gd name="connsiteY8" fmla="*/ 412 h 215097"/>
                <a:gd name="connsiteX9" fmla="*/ 47707 w 135172"/>
                <a:gd name="connsiteY9" fmla="*/ 16315 h 21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5172" h="215097">
                  <a:moveTo>
                    <a:pt x="47707" y="215097"/>
                  </a:moveTo>
                  <a:cubicBezTo>
                    <a:pt x="42406" y="201845"/>
                    <a:pt x="38639" y="187871"/>
                    <a:pt x="31805" y="175341"/>
                  </a:cubicBezTo>
                  <a:cubicBezTo>
                    <a:pt x="22653" y="158562"/>
                    <a:pt x="0" y="127633"/>
                    <a:pt x="0" y="127633"/>
                  </a:cubicBezTo>
                  <a:cubicBezTo>
                    <a:pt x="2650" y="140885"/>
                    <a:pt x="-2861" y="159281"/>
                    <a:pt x="7951" y="167390"/>
                  </a:cubicBezTo>
                  <a:cubicBezTo>
                    <a:pt x="15596" y="173124"/>
                    <a:pt x="24734" y="157915"/>
                    <a:pt x="31805" y="151487"/>
                  </a:cubicBezTo>
                  <a:cubicBezTo>
                    <a:pt x="53993" y="131316"/>
                    <a:pt x="75244" y="110065"/>
                    <a:pt x="95415" y="87877"/>
                  </a:cubicBezTo>
                  <a:cubicBezTo>
                    <a:pt x="136191" y="43023"/>
                    <a:pt x="83794" y="82373"/>
                    <a:pt x="135172" y="48120"/>
                  </a:cubicBezTo>
                  <a:cubicBezTo>
                    <a:pt x="127221" y="42819"/>
                    <a:pt x="118659" y="38335"/>
                    <a:pt x="111318" y="32217"/>
                  </a:cubicBezTo>
                  <a:cubicBezTo>
                    <a:pt x="100640" y="23319"/>
                    <a:pt x="83893" y="-3644"/>
                    <a:pt x="63610" y="412"/>
                  </a:cubicBezTo>
                  <a:cubicBezTo>
                    <a:pt x="56259" y="1882"/>
                    <a:pt x="53008" y="11014"/>
                    <a:pt x="47707" y="16315"/>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9" name="Group 18">
            <a:extLst>
              <a:ext uri="{FF2B5EF4-FFF2-40B4-BE49-F238E27FC236}">
                <a16:creationId xmlns:a16="http://schemas.microsoft.com/office/drawing/2014/main" id="{B2DB3E92-5ED3-5A63-1C57-89460E016C00}"/>
              </a:ext>
            </a:extLst>
          </p:cNvPr>
          <p:cNvGrpSpPr/>
          <p:nvPr/>
        </p:nvGrpSpPr>
        <p:grpSpPr>
          <a:xfrm>
            <a:off x="2486133" y="-2941732"/>
            <a:ext cx="1480458" cy="8483798"/>
            <a:chOff x="896982" y="-3285309"/>
            <a:chExt cx="1480458" cy="8483798"/>
          </a:xfrm>
        </p:grpSpPr>
        <p:sp>
          <p:nvSpPr>
            <p:cNvPr id="20" name="TextBox 19">
              <a:extLst>
                <a:ext uri="{FF2B5EF4-FFF2-40B4-BE49-F238E27FC236}">
                  <a16:creationId xmlns:a16="http://schemas.microsoft.com/office/drawing/2014/main" id="{3423193E-263C-D1A0-9566-2D139086D375}"/>
                </a:ext>
              </a:extLst>
            </p:cNvPr>
            <p:cNvSpPr txBox="1"/>
            <p:nvPr/>
          </p:nvSpPr>
          <p:spPr>
            <a:xfrm>
              <a:off x="896982" y="2551611"/>
              <a:ext cx="1480458" cy="2646878"/>
            </a:xfrm>
            <a:prstGeom prst="rect">
              <a:avLst/>
            </a:prstGeom>
            <a:noFill/>
          </p:spPr>
          <p:txBody>
            <a:bodyPr wrap="square" rtlCol="0">
              <a:spAutoFit/>
            </a:bodyPr>
            <a:lstStyle/>
            <a:p>
              <a:r>
                <a:rPr lang="en-US" sz="16600" dirty="0">
                  <a:ln>
                    <a:solidFill>
                      <a:schemeClr val="bg1"/>
                    </a:solidFill>
                  </a:ln>
                  <a:solidFill>
                    <a:schemeClr val="accent5">
                      <a:lumMod val="50000"/>
                    </a:schemeClr>
                  </a:solidFill>
                  <a:effectLst>
                    <a:outerShdw blurRad="50800" dist="63500" dir="2700000" sx="107000" sy="107000" algn="tl" rotWithShape="0">
                      <a:prstClr val="black">
                        <a:alpha val="40000"/>
                      </a:prstClr>
                    </a:outerShdw>
                  </a:effectLst>
                  <a:latin typeface="Tw Cen MT Condensed Extra Bold" panose="020B0803020202020204" pitchFamily="34" charset="0"/>
                </a:rPr>
                <a:t>N</a:t>
              </a:r>
              <a:endParaRPr lang="en-IN" sz="16600" dirty="0">
                <a:ln>
                  <a:solidFill>
                    <a:schemeClr val="bg1"/>
                  </a:solidFill>
                </a:ln>
                <a:solidFill>
                  <a:schemeClr val="accent5">
                    <a:lumMod val="50000"/>
                  </a:schemeClr>
                </a:solidFill>
                <a:effectLst>
                  <a:outerShdw blurRad="50800" dist="63500" dir="2700000" sx="107000" sy="107000" algn="tl" rotWithShape="0">
                    <a:prstClr val="black">
                      <a:alpha val="40000"/>
                    </a:prstClr>
                  </a:outerShdw>
                </a:effectLst>
                <a:latin typeface="Tw Cen MT Condensed Extra Bold" panose="020B0803020202020204" pitchFamily="34" charset="0"/>
              </a:endParaRPr>
            </a:p>
          </p:txBody>
        </p:sp>
        <p:sp>
          <p:nvSpPr>
            <p:cNvPr id="21" name="Oval 20">
              <a:extLst>
                <a:ext uri="{FF2B5EF4-FFF2-40B4-BE49-F238E27FC236}">
                  <a16:creationId xmlns:a16="http://schemas.microsoft.com/office/drawing/2014/main" id="{4EA38B76-B8D0-9F34-18CE-7204750A9006}"/>
                </a:ext>
              </a:extLst>
            </p:cNvPr>
            <p:cNvSpPr/>
            <p:nvPr/>
          </p:nvSpPr>
          <p:spPr>
            <a:xfrm>
              <a:off x="1441268" y="3263535"/>
              <a:ext cx="182880" cy="191589"/>
            </a:xfrm>
            <a:prstGeom prst="ellipse">
              <a:avLst/>
            </a:prstGeom>
            <a:solidFill>
              <a:schemeClr val="bg1"/>
            </a:solidFill>
            <a:ln>
              <a:noFill/>
            </a:ln>
            <a:effectLst>
              <a:innerShdw blurRad="63500" dist="50800" dir="16200000">
                <a:prstClr val="black">
                  <a:alpha val="50000"/>
                </a:prst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2" name="Straight Connector 21">
              <a:extLst>
                <a:ext uri="{FF2B5EF4-FFF2-40B4-BE49-F238E27FC236}">
                  <a16:creationId xmlns:a16="http://schemas.microsoft.com/office/drawing/2014/main" id="{5BBC392A-729A-BA81-208A-1C398C76F45E}"/>
                </a:ext>
              </a:extLst>
            </p:cNvPr>
            <p:cNvCxnSpPr/>
            <p:nvPr/>
          </p:nvCxnSpPr>
          <p:spPr>
            <a:xfrm>
              <a:off x="1463040" y="-3285309"/>
              <a:ext cx="69668" cy="657061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Freeform: Shape 22">
              <a:extLst>
                <a:ext uri="{FF2B5EF4-FFF2-40B4-BE49-F238E27FC236}">
                  <a16:creationId xmlns:a16="http://schemas.microsoft.com/office/drawing/2014/main" id="{D2036174-6064-794D-E655-4399EEF6CCC3}"/>
                </a:ext>
              </a:extLst>
            </p:cNvPr>
            <p:cNvSpPr/>
            <p:nvPr/>
          </p:nvSpPr>
          <p:spPr>
            <a:xfrm>
              <a:off x="1502797" y="3036986"/>
              <a:ext cx="135172" cy="215097"/>
            </a:xfrm>
            <a:custGeom>
              <a:avLst/>
              <a:gdLst>
                <a:gd name="connsiteX0" fmla="*/ 47707 w 135172"/>
                <a:gd name="connsiteY0" fmla="*/ 215097 h 215097"/>
                <a:gd name="connsiteX1" fmla="*/ 31805 w 135172"/>
                <a:gd name="connsiteY1" fmla="*/ 175341 h 215097"/>
                <a:gd name="connsiteX2" fmla="*/ 0 w 135172"/>
                <a:gd name="connsiteY2" fmla="*/ 127633 h 215097"/>
                <a:gd name="connsiteX3" fmla="*/ 7951 w 135172"/>
                <a:gd name="connsiteY3" fmla="*/ 167390 h 215097"/>
                <a:gd name="connsiteX4" fmla="*/ 31805 w 135172"/>
                <a:gd name="connsiteY4" fmla="*/ 151487 h 215097"/>
                <a:gd name="connsiteX5" fmla="*/ 95415 w 135172"/>
                <a:gd name="connsiteY5" fmla="*/ 87877 h 215097"/>
                <a:gd name="connsiteX6" fmla="*/ 135172 w 135172"/>
                <a:gd name="connsiteY6" fmla="*/ 48120 h 215097"/>
                <a:gd name="connsiteX7" fmla="*/ 111318 w 135172"/>
                <a:gd name="connsiteY7" fmla="*/ 32217 h 215097"/>
                <a:gd name="connsiteX8" fmla="*/ 63610 w 135172"/>
                <a:gd name="connsiteY8" fmla="*/ 412 h 215097"/>
                <a:gd name="connsiteX9" fmla="*/ 47707 w 135172"/>
                <a:gd name="connsiteY9" fmla="*/ 16315 h 21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5172" h="215097">
                  <a:moveTo>
                    <a:pt x="47707" y="215097"/>
                  </a:moveTo>
                  <a:cubicBezTo>
                    <a:pt x="42406" y="201845"/>
                    <a:pt x="38639" y="187871"/>
                    <a:pt x="31805" y="175341"/>
                  </a:cubicBezTo>
                  <a:cubicBezTo>
                    <a:pt x="22653" y="158562"/>
                    <a:pt x="0" y="127633"/>
                    <a:pt x="0" y="127633"/>
                  </a:cubicBezTo>
                  <a:cubicBezTo>
                    <a:pt x="2650" y="140885"/>
                    <a:pt x="-2861" y="159281"/>
                    <a:pt x="7951" y="167390"/>
                  </a:cubicBezTo>
                  <a:cubicBezTo>
                    <a:pt x="15596" y="173124"/>
                    <a:pt x="24734" y="157915"/>
                    <a:pt x="31805" y="151487"/>
                  </a:cubicBezTo>
                  <a:cubicBezTo>
                    <a:pt x="53993" y="131316"/>
                    <a:pt x="75244" y="110065"/>
                    <a:pt x="95415" y="87877"/>
                  </a:cubicBezTo>
                  <a:cubicBezTo>
                    <a:pt x="136191" y="43023"/>
                    <a:pt x="83794" y="82373"/>
                    <a:pt x="135172" y="48120"/>
                  </a:cubicBezTo>
                  <a:cubicBezTo>
                    <a:pt x="127221" y="42819"/>
                    <a:pt x="118659" y="38335"/>
                    <a:pt x="111318" y="32217"/>
                  </a:cubicBezTo>
                  <a:cubicBezTo>
                    <a:pt x="100640" y="23319"/>
                    <a:pt x="83893" y="-3644"/>
                    <a:pt x="63610" y="412"/>
                  </a:cubicBezTo>
                  <a:cubicBezTo>
                    <a:pt x="56259" y="1882"/>
                    <a:pt x="53008" y="11014"/>
                    <a:pt x="47707" y="16315"/>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24" name="Group 23">
            <a:extLst>
              <a:ext uri="{FF2B5EF4-FFF2-40B4-BE49-F238E27FC236}">
                <a16:creationId xmlns:a16="http://schemas.microsoft.com/office/drawing/2014/main" id="{DF6285E2-73BD-EE5D-8460-7230023D7268}"/>
              </a:ext>
            </a:extLst>
          </p:cNvPr>
          <p:cNvGrpSpPr/>
          <p:nvPr/>
        </p:nvGrpSpPr>
        <p:grpSpPr>
          <a:xfrm>
            <a:off x="3702210" y="-2205422"/>
            <a:ext cx="1552456" cy="8474867"/>
            <a:chOff x="897740" y="-3285309"/>
            <a:chExt cx="1480458" cy="8474867"/>
          </a:xfrm>
        </p:grpSpPr>
        <p:sp>
          <p:nvSpPr>
            <p:cNvPr id="25" name="TextBox 24">
              <a:extLst>
                <a:ext uri="{FF2B5EF4-FFF2-40B4-BE49-F238E27FC236}">
                  <a16:creationId xmlns:a16="http://schemas.microsoft.com/office/drawing/2014/main" id="{77C59F4F-1AC6-5F24-2EA2-F124BA172964}"/>
                </a:ext>
              </a:extLst>
            </p:cNvPr>
            <p:cNvSpPr txBox="1"/>
            <p:nvPr/>
          </p:nvSpPr>
          <p:spPr>
            <a:xfrm>
              <a:off x="897740" y="2542680"/>
              <a:ext cx="1480458" cy="2646878"/>
            </a:xfrm>
            <a:prstGeom prst="rect">
              <a:avLst/>
            </a:prstGeom>
            <a:noFill/>
          </p:spPr>
          <p:txBody>
            <a:bodyPr wrap="square" rtlCol="0">
              <a:spAutoFit/>
            </a:bodyPr>
            <a:lstStyle/>
            <a:p>
              <a:r>
                <a:rPr lang="en-US" sz="16600" dirty="0">
                  <a:ln>
                    <a:solidFill>
                      <a:schemeClr val="bg1"/>
                    </a:solidFill>
                  </a:ln>
                  <a:solidFill>
                    <a:srgbClr val="92D050"/>
                  </a:solidFill>
                  <a:effectLst>
                    <a:outerShdw blurRad="50800" dist="63500" dir="2700000" sx="107000" sy="107000" algn="tl" rotWithShape="0">
                      <a:prstClr val="black">
                        <a:alpha val="40000"/>
                      </a:prstClr>
                    </a:outerShdw>
                  </a:effectLst>
                  <a:latin typeface="Tw Cen MT Condensed Extra Bold" panose="020B0803020202020204" pitchFamily="34" charset="0"/>
                </a:rPr>
                <a:t>C</a:t>
              </a:r>
              <a:endParaRPr lang="en-IN" sz="16600" dirty="0">
                <a:ln>
                  <a:solidFill>
                    <a:schemeClr val="bg1"/>
                  </a:solidFill>
                </a:ln>
                <a:solidFill>
                  <a:srgbClr val="92D050"/>
                </a:solidFill>
                <a:effectLst>
                  <a:outerShdw blurRad="50800" dist="63500" dir="2700000" sx="107000" sy="107000" algn="tl" rotWithShape="0">
                    <a:prstClr val="black">
                      <a:alpha val="40000"/>
                    </a:prstClr>
                  </a:outerShdw>
                </a:effectLst>
                <a:latin typeface="Tw Cen MT Condensed Extra Bold" panose="020B0803020202020204" pitchFamily="34" charset="0"/>
              </a:endParaRPr>
            </a:p>
          </p:txBody>
        </p:sp>
        <p:sp>
          <p:nvSpPr>
            <p:cNvPr id="26" name="Oval 25">
              <a:extLst>
                <a:ext uri="{FF2B5EF4-FFF2-40B4-BE49-F238E27FC236}">
                  <a16:creationId xmlns:a16="http://schemas.microsoft.com/office/drawing/2014/main" id="{2EA6FB53-C71D-0B5F-83DD-D7DD8EA03F34}"/>
                </a:ext>
              </a:extLst>
            </p:cNvPr>
            <p:cNvSpPr/>
            <p:nvPr/>
          </p:nvSpPr>
          <p:spPr>
            <a:xfrm>
              <a:off x="1441268" y="3263535"/>
              <a:ext cx="182880" cy="191589"/>
            </a:xfrm>
            <a:prstGeom prst="ellipse">
              <a:avLst/>
            </a:prstGeom>
            <a:solidFill>
              <a:schemeClr val="bg1"/>
            </a:solidFill>
            <a:ln>
              <a:noFill/>
            </a:ln>
            <a:effectLst>
              <a:innerShdw blurRad="63500" dist="50800" dir="16200000">
                <a:prstClr val="black">
                  <a:alpha val="50000"/>
                </a:prst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7" name="Straight Connector 26">
              <a:extLst>
                <a:ext uri="{FF2B5EF4-FFF2-40B4-BE49-F238E27FC236}">
                  <a16:creationId xmlns:a16="http://schemas.microsoft.com/office/drawing/2014/main" id="{E5A1284C-80B3-31B8-B8B2-5977A7122A9E}"/>
                </a:ext>
              </a:extLst>
            </p:cNvPr>
            <p:cNvCxnSpPr/>
            <p:nvPr/>
          </p:nvCxnSpPr>
          <p:spPr>
            <a:xfrm>
              <a:off x="1463040" y="-3285309"/>
              <a:ext cx="69668" cy="657061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Freeform: Shape 27">
              <a:extLst>
                <a:ext uri="{FF2B5EF4-FFF2-40B4-BE49-F238E27FC236}">
                  <a16:creationId xmlns:a16="http://schemas.microsoft.com/office/drawing/2014/main" id="{1B9FB7FB-5B69-49E1-AA33-076AFFBDA7ED}"/>
                </a:ext>
              </a:extLst>
            </p:cNvPr>
            <p:cNvSpPr/>
            <p:nvPr/>
          </p:nvSpPr>
          <p:spPr>
            <a:xfrm>
              <a:off x="1502797" y="3036986"/>
              <a:ext cx="135172" cy="215097"/>
            </a:xfrm>
            <a:custGeom>
              <a:avLst/>
              <a:gdLst>
                <a:gd name="connsiteX0" fmla="*/ 47707 w 135172"/>
                <a:gd name="connsiteY0" fmla="*/ 215097 h 215097"/>
                <a:gd name="connsiteX1" fmla="*/ 31805 w 135172"/>
                <a:gd name="connsiteY1" fmla="*/ 175341 h 215097"/>
                <a:gd name="connsiteX2" fmla="*/ 0 w 135172"/>
                <a:gd name="connsiteY2" fmla="*/ 127633 h 215097"/>
                <a:gd name="connsiteX3" fmla="*/ 7951 w 135172"/>
                <a:gd name="connsiteY3" fmla="*/ 167390 h 215097"/>
                <a:gd name="connsiteX4" fmla="*/ 31805 w 135172"/>
                <a:gd name="connsiteY4" fmla="*/ 151487 h 215097"/>
                <a:gd name="connsiteX5" fmla="*/ 95415 w 135172"/>
                <a:gd name="connsiteY5" fmla="*/ 87877 h 215097"/>
                <a:gd name="connsiteX6" fmla="*/ 135172 w 135172"/>
                <a:gd name="connsiteY6" fmla="*/ 48120 h 215097"/>
                <a:gd name="connsiteX7" fmla="*/ 111318 w 135172"/>
                <a:gd name="connsiteY7" fmla="*/ 32217 h 215097"/>
                <a:gd name="connsiteX8" fmla="*/ 63610 w 135172"/>
                <a:gd name="connsiteY8" fmla="*/ 412 h 215097"/>
                <a:gd name="connsiteX9" fmla="*/ 47707 w 135172"/>
                <a:gd name="connsiteY9" fmla="*/ 16315 h 21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5172" h="215097">
                  <a:moveTo>
                    <a:pt x="47707" y="215097"/>
                  </a:moveTo>
                  <a:cubicBezTo>
                    <a:pt x="42406" y="201845"/>
                    <a:pt x="38639" y="187871"/>
                    <a:pt x="31805" y="175341"/>
                  </a:cubicBezTo>
                  <a:cubicBezTo>
                    <a:pt x="22653" y="158562"/>
                    <a:pt x="0" y="127633"/>
                    <a:pt x="0" y="127633"/>
                  </a:cubicBezTo>
                  <a:cubicBezTo>
                    <a:pt x="2650" y="140885"/>
                    <a:pt x="-2861" y="159281"/>
                    <a:pt x="7951" y="167390"/>
                  </a:cubicBezTo>
                  <a:cubicBezTo>
                    <a:pt x="15596" y="173124"/>
                    <a:pt x="24734" y="157915"/>
                    <a:pt x="31805" y="151487"/>
                  </a:cubicBezTo>
                  <a:cubicBezTo>
                    <a:pt x="53993" y="131316"/>
                    <a:pt x="75244" y="110065"/>
                    <a:pt x="95415" y="87877"/>
                  </a:cubicBezTo>
                  <a:cubicBezTo>
                    <a:pt x="136191" y="43023"/>
                    <a:pt x="83794" y="82373"/>
                    <a:pt x="135172" y="48120"/>
                  </a:cubicBezTo>
                  <a:cubicBezTo>
                    <a:pt x="127221" y="42819"/>
                    <a:pt x="118659" y="38335"/>
                    <a:pt x="111318" y="32217"/>
                  </a:cubicBezTo>
                  <a:cubicBezTo>
                    <a:pt x="100640" y="23319"/>
                    <a:pt x="83893" y="-3644"/>
                    <a:pt x="63610" y="412"/>
                  </a:cubicBezTo>
                  <a:cubicBezTo>
                    <a:pt x="56259" y="1882"/>
                    <a:pt x="53008" y="11014"/>
                    <a:pt x="47707" y="16315"/>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29" name="Group 28">
            <a:extLst>
              <a:ext uri="{FF2B5EF4-FFF2-40B4-BE49-F238E27FC236}">
                <a16:creationId xmlns:a16="http://schemas.microsoft.com/office/drawing/2014/main" id="{10642855-1A1A-7D63-8409-CCCE1126C15A}"/>
              </a:ext>
            </a:extLst>
          </p:cNvPr>
          <p:cNvGrpSpPr/>
          <p:nvPr/>
        </p:nvGrpSpPr>
        <p:grpSpPr>
          <a:xfrm>
            <a:off x="4657219" y="-3478878"/>
            <a:ext cx="1480458" cy="8474867"/>
            <a:chOff x="897740" y="-3285309"/>
            <a:chExt cx="1480458" cy="8474867"/>
          </a:xfrm>
        </p:grpSpPr>
        <p:sp>
          <p:nvSpPr>
            <p:cNvPr id="30" name="TextBox 29">
              <a:extLst>
                <a:ext uri="{FF2B5EF4-FFF2-40B4-BE49-F238E27FC236}">
                  <a16:creationId xmlns:a16="http://schemas.microsoft.com/office/drawing/2014/main" id="{F386B673-808C-8D93-173A-329EA93F941E}"/>
                </a:ext>
              </a:extLst>
            </p:cNvPr>
            <p:cNvSpPr txBox="1"/>
            <p:nvPr/>
          </p:nvSpPr>
          <p:spPr>
            <a:xfrm>
              <a:off x="897740" y="2542680"/>
              <a:ext cx="1480458" cy="2646878"/>
            </a:xfrm>
            <a:prstGeom prst="rect">
              <a:avLst/>
            </a:prstGeom>
            <a:noFill/>
          </p:spPr>
          <p:txBody>
            <a:bodyPr wrap="square" rtlCol="0">
              <a:spAutoFit/>
            </a:bodyPr>
            <a:lstStyle/>
            <a:p>
              <a:r>
                <a:rPr lang="en-US" sz="16600" dirty="0">
                  <a:ln>
                    <a:solidFill>
                      <a:schemeClr val="bg1"/>
                    </a:solidFill>
                  </a:ln>
                  <a:solidFill>
                    <a:srgbClr val="FFFF00"/>
                  </a:solidFill>
                  <a:effectLst>
                    <a:outerShdw blurRad="50800" dist="63500" dir="2700000" sx="107000" sy="107000" algn="tl" rotWithShape="0">
                      <a:prstClr val="black">
                        <a:alpha val="40000"/>
                      </a:prstClr>
                    </a:outerShdw>
                  </a:effectLst>
                  <a:latin typeface="Tw Cen MT Condensed Extra Bold" panose="020B0803020202020204" pitchFamily="34" charset="0"/>
                </a:rPr>
                <a:t>L</a:t>
              </a:r>
              <a:endParaRPr lang="en-IN" sz="16600" dirty="0">
                <a:ln>
                  <a:solidFill>
                    <a:schemeClr val="bg1"/>
                  </a:solidFill>
                </a:ln>
                <a:solidFill>
                  <a:srgbClr val="FFFF00"/>
                </a:solidFill>
                <a:effectLst>
                  <a:outerShdw blurRad="50800" dist="63500" dir="2700000" sx="107000" sy="107000" algn="tl" rotWithShape="0">
                    <a:prstClr val="black">
                      <a:alpha val="40000"/>
                    </a:prstClr>
                  </a:outerShdw>
                </a:effectLst>
                <a:latin typeface="Tw Cen MT Condensed Extra Bold" panose="020B0803020202020204" pitchFamily="34" charset="0"/>
              </a:endParaRPr>
            </a:p>
          </p:txBody>
        </p:sp>
        <p:sp>
          <p:nvSpPr>
            <p:cNvPr id="31" name="Oval 30">
              <a:extLst>
                <a:ext uri="{FF2B5EF4-FFF2-40B4-BE49-F238E27FC236}">
                  <a16:creationId xmlns:a16="http://schemas.microsoft.com/office/drawing/2014/main" id="{DA6028B5-7559-314A-01DF-0A07ED838DEF}"/>
                </a:ext>
              </a:extLst>
            </p:cNvPr>
            <p:cNvSpPr/>
            <p:nvPr/>
          </p:nvSpPr>
          <p:spPr>
            <a:xfrm>
              <a:off x="1441268" y="3263535"/>
              <a:ext cx="182880" cy="191589"/>
            </a:xfrm>
            <a:prstGeom prst="ellipse">
              <a:avLst/>
            </a:prstGeom>
            <a:solidFill>
              <a:schemeClr val="bg1"/>
            </a:solidFill>
            <a:ln>
              <a:noFill/>
            </a:ln>
            <a:effectLst>
              <a:innerShdw blurRad="63500" dist="50800" dir="16200000">
                <a:prstClr val="black">
                  <a:alpha val="50000"/>
                </a:prst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32" name="Straight Connector 31">
              <a:extLst>
                <a:ext uri="{FF2B5EF4-FFF2-40B4-BE49-F238E27FC236}">
                  <a16:creationId xmlns:a16="http://schemas.microsoft.com/office/drawing/2014/main" id="{D7BCF40B-AEA8-10F4-E90A-CB152B583A67}"/>
                </a:ext>
              </a:extLst>
            </p:cNvPr>
            <p:cNvCxnSpPr/>
            <p:nvPr/>
          </p:nvCxnSpPr>
          <p:spPr>
            <a:xfrm>
              <a:off x="1463040" y="-3285309"/>
              <a:ext cx="69668" cy="657061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Freeform: Shape 32">
              <a:extLst>
                <a:ext uri="{FF2B5EF4-FFF2-40B4-BE49-F238E27FC236}">
                  <a16:creationId xmlns:a16="http://schemas.microsoft.com/office/drawing/2014/main" id="{C29F7A0D-8700-7017-F6B6-B46A98AC9F44}"/>
                </a:ext>
              </a:extLst>
            </p:cNvPr>
            <p:cNvSpPr/>
            <p:nvPr/>
          </p:nvSpPr>
          <p:spPr>
            <a:xfrm>
              <a:off x="1502797" y="3036986"/>
              <a:ext cx="135172" cy="215097"/>
            </a:xfrm>
            <a:custGeom>
              <a:avLst/>
              <a:gdLst>
                <a:gd name="connsiteX0" fmla="*/ 47707 w 135172"/>
                <a:gd name="connsiteY0" fmla="*/ 215097 h 215097"/>
                <a:gd name="connsiteX1" fmla="*/ 31805 w 135172"/>
                <a:gd name="connsiteY1" fmla="*/ 175341 h 215097"/>
                <a:gd name="connsiteX2" fmla="*/ 0 w 135172"/>
                <a:gd name="connsiteY2" fmla="*/ 127633 h 215097"/>
                <a:gd name="connsiteX3" fmla="*/ 7951 w 135172"/>
                <a:gd name="connsiteY3" fmla="*/ 167390 h 215097"/>
                <a:gd name="connsiteX4" fmla="*/ 31805 w 135172"/>
                <a:gd name="connsiteY4" fmla="*/ 151487 h 215097"/>
                <a:gd name="connsiteX5" fmla="*/ 95415 w 135172"/>
                <a:gd name="connsiteY5" fmla="*/ 87877 h 215097"/>
                <a:gd name="connsiteX6" fmla="*/ 135172 w 135172"/>
                <a:gd name="connsiteY6" fmla="*/ 48120 h 215097"/>
                <a:gd name="connsiteX7" fmla="*/ 111318 w 135172"/>
                <a:gd name="connsiteY7" fmla="*/ 32217 h 215097"/>
                <a:gd name="connsiteX8" fmla="*/ 63610 w 135172"/>
                <a:gd name="connsiteY8" fmla="*/ 412 h 215097"/>
                <a:gd name="connsiteX9" fmla="*/ 47707 w 135172"/>
                <a:gd name="connsiteY9" fmla="*/ 16315 h 21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5172" h="215097">
                  <a:moveTo>
                    <a:pt x="47707" y="215097"/>
                  </a:moveTo>
                  <a:cubicBezTo>
                    <a:pt x="42406" y="201845"/>
                    <a:pt x="38639" y="187871"/>
                    <a:pt x="31805" y="175341"/>
                  </a:cubicBezTo>
                  <a:cubicBezTo>
                    <a:pt x="22653" y="158562"/>
                    <a:pt x="0" y="127633"/>
                    <a:pt x="0" y="127633"/>
                  </a:cubicBezTo>
                  <a:cubicBezTo>
                    <a:pt x="2650" y="140885"/>
                    <a:pt x="-2861" y="159281"/>
                    <a:pt x="7951" y="167390"/>
                  </a:cubicBezTo>
                  <a:cubicBezTo>
                    <a:pt x="15596" y="173124"/>
                    <a:pt x="24734" y="157915"/>
                    <a:pt x="31805" y="151487"/>
                  </a:cubicBezTo>
                  <a:cubicBezTo>
                    <a:pt x="53993" y="131316"/>
                    <a:pt x="75244" y="110065"/>
                    <a:pt x="95415" y="87877"/>
                  </a:cubicBezTo>
                  <a:cubicBezTo>
                    <a:pt x="136191" y="43023"/>
                    <a:pt x="83794" y="82373"/>
                    <a:pt x="135172" y="48120"/>
                  </a:cubicBezTo>
                  <a:cubicBezTo>
                    <a:pt x="127221" y="42819"/>
                    <a:pt x="118659" y="38335"/>
                    <a:pt x="111318" y="32217"/>
                  </a:cubicBezTo>
                  <a:cubicBezTo>
                    <a:pt x="100640" y="23319"/>
                    <a:pt x="83893" y="-3644"/>
                    <a:pt x="63610" y="412"/>
                  </a:cubicBezTo>
                  <a:cubicBezTo>
                    <a:pt x="56259" y="1882"/>
                    <a:pt x="53008" y="11014"/>
                    <a:pt x="47707" y="16315"/>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2" name="Group 1">
            <a:extLst>
              <a:ext uri="{FF2B5EF4-FFF2-40B4-BE49-F238E27FC236}">
                <a16:creationId xmlns:a16="http://schemas.microsoft.com/office/drawing/2014/main" id="{752FD78C-F721-9F59-DD19-65F3F26FDF73}"/>
              </a:ext>
            </a:extLst>
          </p:cNvPr>
          <p:cNvGrpSpPr/>
          <p:nvPr/>
        </p:nvGrpSpPr>
        <p:grpSpPr>
          <a:xfrm>
            <a:off x="5524385" y="-2682616"/>
            <a:ext cx="1480458" cy="8474867"/>
            <a:chOff x="897740" y="-3285309"/>
            <a:chExt cx="1480458" cy="8474867"/>
          </a:xfrm>
        </p:grpSpPr>
        <p:sp>
          <p:nvSpPr>
            <p:cNvPr id="3" name="TextBox 2">
              <a:extLst>
                <a:ext uri="{FF2B5EF4-FFF2-40B4-BE49-F238E27FC236}">
                  <a16:creationId xmlns:a16="http://schemas.microsoft.com/office/drawing/2014/main" id="{853F2E67-A383-83F0-0C5F-DB28A1009F38}"/>
                </a:ext>
              </a:extLst>
            </p:cNvPr>
            <p:cNvSpPr txBox="1"/>
            <p:nvPr/>
          </p:nvSpPr>
          <p:spPr>
            <a:xfrm>
              <a:off x="897740" y="2542680"/>
              <a:ext cx="1480458" cy="2646878"/>
            </a:xfrm>
            <a:prstGeom prst="rect">
              <a:avLst/>
            </a:prstGeom>
            <a:noFill/>
          </p:spPr>
          <p:txBody>
            <a:bodyPr wrap="square" rtlCol="0">
              <a:spAutoFit/>
            </a:bodyPr>
            <a:lstStyle/>
            <a:p>
              <a:r>
                <a:rPr lang="en-US" sz="16600" dirty="0">
                  <a:ln>
                    <a:solidFill>
                      <a:schemeClr val="bg1"/>
                    </a:solidFill>
                  </a:ln>
                  <a:solidFill>
                    <a:srgbClr val="FF33CC"/>
                  </a:solidFill>
                  <a:effectLst>
                    <a:outerShdw blurRad="50800" dist="63500" dir="2700000" sx="107000" sy="107000" algn="tl" rotWithShape="0">
                      <a:prstClr val="black">
                        <a:alpha val="40000"/>
                      </a:prstClr>
                    </a:outerShdw>
                  </a:effectLst>
                  <a:latin typeface="Tw Cen MT Condensed Extra Bold" panose="020B0803020202020204" pitchFamily="34" charset="0"/>
                </a:rPr>
                <a:t>U</a:t>
              </a:r>
              <a:endParaRPr lang="en-IN" sz="16600" dirty="0">
                <a:ln>
                  <a:solidFill>
                    <a:schemeClr val="bg1"/>
                  </a:solidFill>
                </a:ln>
                <a:solidFill>
                  <a:srgbClr val="FF33CC"/>
                </a:solidFill>
                <a:effectLst>
                  <a:outerShdw blurRad="50800" dist="63500" dir="2700000" sx="107000" sy="107000" algn="tl" rotWithShape="0">
                    <a:prstClr val="black">
                      <a:alpha val="40000"/>
                    </a:prstClr>
                  </a:outerShdw>
                </a:effectLst>
                <a:latin typeface="Tw Cen MT Condensed Extra Bold" panose="020B0803020202020204" pitchFamily="34" charset="0"/>
              </a:endParaRPr>
            </a:p>
          </p:txBody>
        </p:sp>
        <p:sp>
          <p:nvSpPr>
            <p:cNvPr id="5" name="Oval 4">
              <a:extLst>
                <a:ext uri="{FF2B5EF4-FFF2-40B4-BE49-F238E27FC236}">
                  <a16:creationId xmlns:a16="http://schemas.microsoft.com/office/drawing/2014/main" id="{2825CCD3-333B-DCAE-BD2C-9CDCAAA09DFD}"/>
                </a:ext>
              </a:extLst>
            </p:cNvPr>
            <p:cNvSpPr/>
            <p:nvPr/>
          </p:nvSpPr>
          <p:spPr>
            <a:xfrm>
              <a:off x="1441268" y="3263535"/>
              <a:ext cx="182880" cy="191589"/>
            </a:xfrm>
            <a:prstGeom prst="ellipse">
              <a:avLst/>
            </a:prstGeom>
            <a:solidFill>
              <a:schemeClr val="bg1"/>
            </a:solidFill>
            <a:ln>
              <a:noFill/>
            </a:ln>
            <a:effectLst>
              <a:innerShdw blurRad="63500" dist="50800" dir="16200000">
                <a:prstClr val="black">
                  <a:alpha val="50000"/>
                </a:prst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6" name="Straight Connector 5">
              <a:extLst>
                <a:ext uri="{FF2B5EF4-FFF2-40B4-BE49-F238E27FC236}">
                  <a16:creationId xmlns:a16="http://schemas.microsoft.com/office/drawing/2014/main" id="{B09A0F0D-C88C-1407-A8A6-44DA6056103C}"/>
                </a:ext>
              </a:extLst>
            </p:cNvPr>
            <p:cNvCxnSpPr/>
            <p:nvPr/>
          </p:nvCxnSpPr>
          <p:spPr>
            <a:xfrm>
              <a:off x="1463040" y="-3285309"/>
              <a:ext cx="69668" cy="657061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Freeform: Shape 7">
              <a:extLst>
                <a:ext uri="{FF2B5EF4-FFF2-40B4-BE49-F238E27FC236}">
                  <a16:creationId xmlns:a16="http://schemas.microsoft.com/office/drawing/2014/main" id="{6318BA87-4E6B-96B9-0763-2194E34DD1B4}"/>
                </a:ext>
              </a:extLst>
            </p:cNvPr>
            <p:cNvSpPr/>
            <p:nvPr/>
          </p:nvSpPr>
          <p:spPr>
            <a:xfrm>
              <a:off x="1502797" y="3036986"/>
              <a:ext cx="135172" cy="215097"/>
            </a:xfrm>
            <a:custGeom>
              <a:avLst/>
              <a:gdLst>
                <a:gd name="connsiteX0" fmla="*/ 47707 w 135172"/>
                <a:gd name="connsiteY0" fmla="*/ 215097 h 215097"/>
                <a:gd name="connsiteX1" fmla="*/ 31805 w 135172"/>
                <a:gd name="connsiteY1" fmla="*/ 175341 h 215097"/>
                <a:gd name="connsiteX2" fmla="*/ 0 w 135172"/>
                <a:gd name="connsiteY2" fmla="*/ 127633 h 215097"/>
                <a:gd name="connsiteX3" fmla="*/ 7951 w 135172"/>
                <a:gd name="connsiteY3" fmla="*/ 167390 h 215097"/>
                <a:gd name="connsiteX4" fmla="*/ 31805 w 135172"/>
                <a:gd name="connsiteY4" fmla="*/ 151487 h 215097"/>
                <a:gd name="connsiteX5" fmla="*/ 95415 w 135172"/>
                <a:gd name="connsiteY5" fmla="*/ 87877 h 215097"/>
                <a:gd name="connsiteX6" fmla="*/ 135172 w 135172"/>
                <a:gd name="connsiteY6" fmla="*/ 48120 h 215097"/>
                <a:gd name="connsiteX7" fmla="*/ 111318 w 135172"/>
                <a:gd name="connsiteY7" fmla="*/ 32217 h 215097"/>
                <a:gd name="connsiteX8" fmla="*/ 63610 w 135172"/>
                <a:gd name="connsiteY8" fmla="*/ 412 h 215097"/>
                <a:gd name="connsiteX9" fmla="*/ 47707 w 135172"/>
                <a:gd name="connsiteY9" fmla="*/ 16315 h 21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5172" h="215097">
                  <a:moveTo>
                    <a:pt x="47707" y="215097"/>
                  </a:moveTo>
                  <a:cubicBezTo>
                    <a:pt x="42406" y="201845"/>
                    <a:pt x="38639" y="187871"/>
                    <a:pt x="31805" y="175341"/>
                  </a:cubicBezTo>
                  <a:cubicBezTo>
                    <a:pt x="22653" y="158562"/>
                    <a:pt x="0" y="127633"/>
                    <a:pt x="0" y="127633"/>
                  </a:cubicBezTo>
                  <a:cubicBezTo>
                    <a:pt x="2650" y="140885"/>
                    <a:pt x="-2861" y="159281"/>
                    <a:pt x="7951" y="167390"/>
                  </a:cubicBezTo>
                  <a:cubicBezTo>
                    <a:pt x="15596" y="173124"/>
                    <a:pt x="24734" y="157915"/>
                    <a:pt x="31805" y="151487"/>
                  </a:cubicBezTo>
                  <a:cubicBezTo>
                    <a:pt x="53993" y="131316"/>
                    <a:pt x="75244" y="110065"/>
                    <a:pt x="95415" y="87877"/>
                  </a:cubicBezTo>
                  <a:cubicBezTo>
                    <a:pt x="136191" y="43023"/>
                    <a:pt x="83794" y="82373"/>
                    <a:pt x="135172" y="48120"/>
                  </a:cubicBezTo>
                  <a:cubicBezTo>
                    <a:pt x="127221" y="42819"/>
                    <a:pt x="118659" y="38335"/>
                    <a:pt x="111318" y="32217"/>
                  </a:cubicBezTo>
                  <a:cubicBezTo>
                    <a:pt x="100640" y="23319"/>
                    <a:pt x="83893" y="-3644"/>
                    <a:pt x="63610" y="412"/>
                  </a:cubicBezTo>
                  <a:cubicBezTo>
                    <a:pt x="56259" y="1882"/>
                    <a:pt x="53008" y="11014"/>
                    <a:pt x="47707" y="16315"/>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37" name="Group 36">
            <a:extLst>
              <a:ext uri="{FF2B5EF4-FFF2-40B4-BE49-F238E27FC236}">
                <a16:creationId xmlns:a16="http://schemas.microsoft.com/office/drawing/2014/main" id="{604FC102-27E3-28C7-1EDC-EF31C0D7903D}"/>
              </a:ext>
            </a:extLst>
          </p:cNvPr>
          <p:cNvGrpSpPr/>
          <p:nvPr/>
        </p:nvGrpSpPr>
        <p:grpSpPr>
          <a:xfrm>
            <a:off x="7916015" y="-3478878"/>
            <a:ext cx="1480458" cy="8400874"/>
            <a:chOff x="1038809" y="-3294241"/>
            <a:chExt cx="1480458" cy="8400874"/>
          </a:xfrm>
        </p:grpSpPr>
        <p:sp>
          <p:nvSpPr>
            <p:cNvPr id="38" name="TextBox 37">
              <a:extLst>
                <a:ext uri="{FF2B5EF4-FFF2-40B4-BE49-F238E27FC236}">
                  <a16:creationId xmlns:a16="http://schemas.microsoft.com/office/drawing/2014/main" id="{FD7EDDF2-7591-D92B-FD4F-2714833700B9}"/>
                </a:ext>
              </a:extLst>
            </p:cNvPr>
            <p:cNvSpPr txBox="1"/>
            <p:nvPr/>
          </p:nvSpPr>
          <p:spPr>
            <a:xfrm>
              <a:off x="1038809" y="2459755"/>
              <a:ext cx="1480458" cy="2646878"/>
            </a:xfrm>
            <a:prstGeom prst="rect">
              <a:avLst/>
            </a:prstGeom>
            <a:noFill/>
          </p:spPr>
          <p:txBody>
            <a:bodyPr wrap="square" rtlCol="0">
              <a:spAutoFit/>
            </a:bodyPr>
            <a:lstStyle/>
            <a:p>
              <a:r>
                <a:rPr lang="en-US" sz="16600" dirty="0">
                  <a:ln>
                    <a:solidFill>
                      <a:schemeClr val="bg1"/>
                    </a:solidFill>
                  </a:ln>
                  <a:solidFill>
                    <a:srgbClr val="FF0000"/>
                  </a:solidFill>
                  <a:effectLst>
                    <a:outerShdw blurRad="50800" dist="63500" dir="2700000" sx="107000" sy="107000" algn="tl" rotWithShape="0">
                      <a:prstClr val="black">
                        <a:alpha val="40000"/>
                      </a:prstClr>
                    </a:outerShdw>
                  </a:effectLst>
                  <a:latin typeface="Tw Cen MT Condensed Extra Bold" panose="020B0803020202020204" pitchFamily="34" charset="0"/>
                </a:rPr>
                <a:t>I</a:t>
              </a:r>
              <a:endParaRPr lang="en-IN" sz="16600" dirty="0">
                <a:ln>
                  <a:solidFill>
                    <a:schemeClr val="bg1"/>
                  </a:solidFill>
                </a:ln>
                <a:solidFill>
                  <a:srgbClr val="FF0000"/>
                </a:solidFill>
                <a:effectLst>
                  <a:outerShdw blurRad="50800" dist="63500" dir="2700000" sx="107000" sy="107000" algn="tl" rotWithShape="0">
                    <a:prstClr val="black">
                      <a:alpha val="40000"/>
                    </a:prstClr>
                  </a:outerShdw>
                </a:effectLst>
                <a:latin typeface="Tw Cen MT Condensed Extra Bold" panose="020B0803020202020204" pitchFamily="34" charset="0"/>
              </a:endParaRPr>
            </a:p>
          </p:txBody>
        </p:sp>
        <p:sp>
          <p:nvSpPr>
            <p:cNvPr id="39" name="Oval 38">
              <a:extLst>
                <a:ext uri="{FF2B5EF4-FFF2-40B4-BE49-F238E27FC236}">
                  <a16:creationId xmlns:a16="http://schemas.microsoft.com/office/drawing/2014/main" id="{D801DD2C-551A-C4B5-95A3-69DEC40B8322}"/>
                </a:ext>
              </a:extLst>
            </p:cNvPr>
            <p:cNvSpPr/>
            <p:nvPr/>
          </p:nvSpPr>
          <p:spPr>
            <a:xfrm>
              <a:off x="1298709" y="3203525"/>
              <a:ext cx="182880" cy="191589"/>
            </a:xfrm>
            <a:prstGeom prst="ellipse">
              <a:avLst/>
            </a:prstGeom>
            <a:solidFill>
              <a:schemeClr val="bg1"/>
            </a:solidFill>
            <a:ln>
              <a:noFill/>
            </a:ln>
            <a:effectLst>
              <a:innerShdw blurRad="63500" dist="50800" dir="16200000">
                <a:prstClr val="black">
                  <a:alpha val="50000"/>
                </a:prst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40" name="Straight Connector 39">
              <a:extLst>
                <a:ext uri="{FF2B5EF4-FFF2-40B4-BE49-F238E27FC236}">
                  <a16:creationId xmlns:a16="http://schemas.microsoft.com/office/drawing/2014/main" id="{0A2156C3-14C2-0B34-2C9F-15310151866E}"/>
                </a:ext>
              </a:extLst>
            </p:cNvPr>
            <p:cNvCxnSpPr/>
            <p:nvPr/>
          </p:nvCxnSpPr>
          <p:spPr>
            <a:xfrm>
              <a:off x="1321261" y="-3294241"/>
              <a:ext cx="69668" cy="657061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Freeform: Shape 40">
              <a:extLst>
                <a:ext uri="{FF2B5EF4-FFF2-40B4-BE49-F238E27FC236}">
                  <a16:creationId xmlns:a16="http://schemas.microsoft.com/office/drawing/2014/main" id="{AAB4CC23-CCD0-851A-F580-FC219D7E0488}"/>
                </a:ext>
              </a:extLst>
            </p:cNvPr>
            <p:cNvSpPr/>
            <p:nvPr/>
          </p:nvSpPr>
          <p:spPr>
            <a:xfrm>
              <a:off x="1502797" y="3036986"/>
              <a:ext cx="135172" cy="215097"/>
            </a:xfrm>
            <a:custGeom>
              <a:avLst/>
              <a:gdLst>
                <a:gd name="connsiteX0" fmla="*/ 47707 w 135172"/>
                <a:gd name="connsiteY0" fmla="*/ 215097 h 215097"/>
                <a:gd name="connsiteX1" fmla="*/ 31805 w 135172"/>
                <a:gd name="connsiteY1" fmla="*/ 175341 h 215097"/>
                <a:gd name="connsiteX2" fmla="*/ 0 w 135172"/>
                <a:gd name="connsiteY2" fmla="*/ 127633 h 215097"/>
                <a:gd name="connsiteX3" fmla="*/ 7951 w 135172"/>
                <a:gd name="connsiteY3" fmla="*/ 167390 h 215097"/>
                <a:gd name="connsiteX4" fmla="*/ 31805 w 135172"/>
                <a:gd name="connsiteY4" fmla="*/ 151487 h 215097"/>
                <a:gd name="connsiteX5" fmla="*/ 95415 w 135172"/>
                <a:gd name="connsiteY5" fmla="*/ 87877 h 215097"/>
                <a:gd name="connsiteX6" fmla="*/ 135172 w 135172"/>
                <a:gd name="connsiteY6" fmla="*/ 48120 h 215097"/>
                <a:gd name="connsiteX7" fmla="*/ 111318 w 135172"/>
                <a:gd name="connsiteY7" fmla="*/ 32217 h 215097"/>
                <a:gd name="connsiteX8" fmla="*/ 63610 w 135172"/>
                <a:gd name="connsiteY8" fmla="*/ 412 h 215097"/>
                <a:gd name="connsiteX9" fmla="*/ 47707 w 135172"/>
                <a:gd name="connsiteY9" fmla="*/ 16315 h 21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5172" h="215097">
                  <a:moveTo>
                    <a:pt x="47707" y="215097"/>
                  </a:moveTo>
                  <a:cubicBezTo>
                    <a:pt x="42406" y="201845"/>
                    <a:pt x="38639" y="187871"/>
                    <a:pt x="31805" y="175341"/>
                  </a:cubicBezTo>
                  <a:cubicBezTo>
                    <a:pt x="22653" y="158562"/>
                    <a:pt x="0" y="127633"/>
                    <a:pt x="0" y="127633"/>
                  </a:cubicBezTo>
                  <a:cubicBezTo>
                    <a:pt x="2650" y="140885"/>
                    <a:pt x="-2861" y="159281"/>
                    <a:pt x="7951" y="167390"/>
                  </a:cubicBezTo>
                  <a:cubicBezTo>
                    <a:pt x="15596" y="173124"/>
                    <a:pt x="24734" y="157915"/>
                    <a:pt x="31805" y="151487"/>
                  </a:cubicBezTo>
                  <a:cubicBezTo>
                    <a:pt x="53993" y="131316"/>
                    <a:pt x="75244" y="110065"/>
                    <a:pt x="95415" y="87877"/>
                  </a:cubicBezTo>
                  <a:cubicBezTo>
                    <a:pt x="136191" y="43023"/>
                    <a:pt x="83794" y="82373"/>
                    <a:pt x="135172" y="48120"/>
                  </a:cubicBezTo>
                  <a:cubicBezTo>
                    <a:pt x="127221" y="42819"/>
                    <a:pt x="118659" y="38335"/>
                    <a:pt x="111318" y="32217"/>
                  </a:cubicBezTo>
                  <a:cubicBezTo>
                    <a:pt x="100640" y="23319"/>
                    <a:pt x="83893" y="-3644"/>
                    <a:pt x="63610" y="412"/>
                  </a:cubicBezTo>
                  <a:cubicBezTo>
                    <a:pt x="56259" y="1882"/>
                    <a:pt x="53008" y="11014"/>
                    <a:pt x="47707" y="16315"/>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42" name="Group 41">
            <a:extLst>
              <a:ext uri="{FF2B5EF4-FFF2-40B4-BE49-F238E27FC236}">
                <a16:creationId xmlns:a16="http://schemas.microsoft.com/office/drawing/2014/main" id="{DBBC0E1C-CB37-EFA2-9D50-7C802E5911C2}"/>
              </a:ext>
            </a:extLst>
          </p:cNvPr>
          <p:cNvGrpSpPr/>
          <p:nvPr/>
        </p:nvGrpSpPr>
        <p:grpSpPr>
          <a:xfrm>
            <a:off x="6877166" y="-2634731"/>
            <a:ext cx="1480458" cy="8444072"/>
            <a:chOff x="955897" y="-3285309"/>
            <a:chExt cx="1480458" cy="8444072"/>
          </a:xfrm>
        </p:grpSpPr>
        <p:sp>
          <p:nvSpPr>
            <p:cNvPr id="43" name="TextBox 42">
              <a:extLst>
                <a:ext uri="{FF2B5EF4-FFF2-40B4-BE49-F238E27FC236}">
                  <a16:creationId xmlns:a16="http://schemas.microsoft.com/office/drawing/2014/main" id="{862828BF-89A6-A1CC-CC08-704134BED0EE}"/>
                </a:ext>
              </a:extLst>
            </p:cNvPr>
            <p:cNvSpPr txBox="1"/>
            <p:nvPr/>
          </p:nvSpPr>
          <p:spPr>
            <a:xfrm>
              <a:off x="955897" y="2511885"/>
              <a:ext cx="1480458" cy="2646878"/>
            </a:xfrm>
            <a:prstGeom prst="rect">
              <a:avLst/>
            </a:prstGeom>
            <a:noFill/>
          </p:spPr>
          <p:txBody>
            <a:bodyPr wrap="square" rtlCol="0">
              <a:spAutoFit/>
            </a:bodyPr>
            <a:lstStyle/>
            <a:p>
              <a:r>
                <a:rPr lang="en-US" sz="16600" dirty="0">
                  <a:ln>
                    <a:solidFill>
                      <a:schemeClr val="bg1"/>
                    </a:solidFill>
                  </a:ln>
                  <a:solidFill>
                    <a:srgbClr val="3333FF"/>
                  </a:solidFill>
                  <a:effectLst>
                    <a:outerShdw blurRad="50800" dist="63500" dir="2700000" sx="107000" sy="107000" algn="tl" rotWithShape="0">
                      <a:prstClr val="black">
                        <a:alpha val="40000"/>
                      </a:prstClr>
                    </a:outerShdw>
                  </a:effectLst>
                  <a:latin typeface="Tw Cen MT Condensed Extra Bold" panose="020B0803020202020204" pitchFamily="34" charset="0"/>
                </a:rPr>
                <a:t>S</a:t>
              </a:r>
              <a:endParaRPr lang="en-IN" sz="16600" dirty="0">
                <a:ln>
                  <a:solidFill>
                    <a:schemeClr val="bg1"/>
                  </a:solidFill>
                </a:ln>
                <a:solidFill>
                  <a:srgbClr val="3333FF"/>
                </a:solidFill>
                <a:effectLst>
                  <a:outerShdw blurRad="50800" dist="63500" dir="2700000" sx="107000" sy="107000" algn="tl" rotWithShape="0">
                    <a:prstClr val="black">
                      <a:alpha val="40000"/>
                    </a:prstClr>
                  </a:outerShdw>
                </a:effectLst>
                <a:latin typeface="Tw Cen MT Condensed Extra Bold" panose="020B0803020202020204" pitchFamily="34" charset="0"/>
              </a:endParaRPr>
            </a:p>
          </p:txBody>
        </p:sp>
        <p:sp>
          <p:nvSpPr>
            <p:cNvPr id="44" name="Oval 43">
              <a:extLst>
                <a:ext uri="{FF2B5EF4-FFF2-40B4-BE49-F238E27FC236}">
                  <a16:creationId xmlns:a16="http://schemas.microsoft.com/office/drawing/2014/main" id="{37926E22-1CC6-96C3-4238-F3BDB7148E68}"/>
                </a:ext>
              </a:extLst>
            </p:cNvPr>
            <p:cNvSpPr/>
            <p:nvPr/>
          </p:nvSpPr>
          <p:spPr>
            <a:xfrm>
              <a:off x="1441268" y="3263535"/>
              <a:ext cx="182880" cy="191589"/>
            </a:xfrm>
            <a:prstGeom prst="ellipse">
              <a:avLst/>
            </a:prstGeom>
            <a:solidFill>
              <a:schemeClr val="bg1"/>
            </a:solidFill>
            <a:ln>
              <a:noFill/>
            </a:ln>
            <a:effectLst>
              <a:innerShdw blurRad="63500" dist="50800" dir="16200000">
                <a:prstClr val="black">
                  <a:alpha val="50000"/>
                </a:prst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45" name="Straight Connector 44">
              <a:extLst>
                <a:ext uri="{FF2B5EF4-FFF2-40B4-BE49-F238E27FC236}">
                  <a16:creationId xmlns:a16="http://schemas.microsoft.com/office/drawing/2014/main" id="{5143137B-9C57-68A6-98F3-E9D2AA86B265}"/>
                </a:ext>
              </a:extLst>
            </p:cNvPr>
            <p:cNvCxnSpPr/>
            <p:nvPr/>
          </p:nvCxnSpPr>
          <p:spPr>
            <a:xfrm>
              <a:off x="1463040" y="-3285309"/>
              <a:ext cx="69668" cy="657061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Freeform: Shape 45">
              <a:extLst>
                <a:ext uri="{FF2B5EF4-FFF2-40B4-BE49-F238E27FC236}">
                  <a16:creationId xmlns:a16="http://schemas.microsoft.com/office/drawing/2014/main" id="{AC68DB67-8B99-F01E-63CD-374F22535F3F}"/>
                </a:ext>
              </a:extLst>
            </p:cNvPr>
            <p:cNvSpPr/>
            <p:nvPr/>
          </p:nvSpPr>
          <p:spPr>
            <a:xfrm>
              <a:off x="1502797" y="3036986"/>
              <a:ext cx="135172" cy="215097"/>
            </a:xfrm>
            <a:custGeom>
              <a:avLst/>
              <a:gdLst>
                <a:gd name="connsiteX0" fmla="*/ 47707 w 135172"/>
                <a:gd name="connsiteY0" fmla="*/ 215097 h 215097"/>
                <a:gd name="connsiteX1" fmla="*/ 31805 w 135172"/>
                <a:gd name="connsiteY1" fmla="*/ 175341 h 215097"/>
                <a:gd name="connsiteX2" fmla="*/ 0 w 135172"/>
                <a:gd name="connsiteY2" fmla="*/ 127633 h 215097"/>
                <a:gd name="connsiteX3" fmla="*/ 7951 w 135172"/>
                <a:gd name="connsiteY3" fmla="*/ 167390 h 215097"/>
                <a:gd name="connsiteX4" fmla="*/ 31805 w 135172"/>
                <a:gd name="connsiteY4" fmla="*/ 151487 h 215097"/>
                <a:gd name="connsiteX5" fmla="*/ 95415 w 135172"/>
                <a:gd name="connsiteY5" fmla="*/ 87877 h 215097"/>
                <a:gd name="connsiteX6" fmla="*/ 135172 w 135172"/>
                <a:gd name="connsiteY6" fmla="*/ 48120 h 215097"/>
                <a:gd name="connsiteX7" fmla="*/ 111318 w 135172"/>
                <a:gd name="connsiteY7" fmla="*/ 32217 h 215097"/>
                <a:gd name="connsiteX8" fmla="*/ 63610 w 135172"/>
                <a:gd name="connsiteY8" fmla="*/ 412 h 215097"/>
                <a:gd name="connsiteX9" fmla="*/ 47707 w 135172"/>
                <a:gd name="connsiteY9" fmla="*/ 16315 h 21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5172" h="215097">
                  <a:moveTo>
                    <a:pt x="47707" y="215097"/>
                  </a:moveTo>
                  <a:cubicBezTo>
                    <a:pt x="42406" y="201845"/>
                    <a:pt x="38639" y="187871"/>
                    <a:pt x="31805" y="175341"/>
                  </a:cubicBezTo>
                  <a:cubicBezTo>
                    <a:pt x="22653" y="158562"/>
                    <a:pt x="0" y="127633"/>
                    <a:pt x="0" y="127633"/>
                  </a:cubicBezTo>
                  <a:cubicBezTo>
                    <a:pt x="2650" y="140885"/>
                    <a:pt x="-2861" y="159281"/>
                    <a:pt x="7951" y="167390"/>
                  </a:cubicBezTo>
                  <a:cubicBezTo>
                    <a:pt x="15596" y="173124"/>
                    <a:pt x="24734" y="157915"/>
                    <a:pt x="31805" y="151487"/>
                  </a:cubicBezTo>
                  <a:cubicBezTo>
                    <a:pt x="53993" y="131316"/>
                    <a:pt x="75244" y="110065"/>
                    <a:pt x="95415" y="87877"/>
                  </a:cubicBezTo>
                  <a:cubicBezTo>
                    <a:pt x="136191" y="43023"/>
                    <a:pt x="83794" y="82373"/>
                    <a:pt x="135172" y="48120"/>
                  </a:cubicBezTo>
                  <a:cubicBezTo>
                    <a:pt x="127221" y="42819"/>
                    <a:pt x="118659" y="38335"/>
                    <a:pt x="111318" y="32217"/>
                  </a:cubicBezTo>
                  <a:cubicBezTo>
                    <a:pt x="100640" y="23319"/>
                    <a:pt x="83893" y="-3644"/>
                    <a:pt x="63610" y="412"/>
                  </a:cubicBezTo>
                  <a:cubicBezTo>
                    <a:pt x="56259" y="1882"/>
                    <a:pt x="53008" y="11014"/>
                    <a:pt x="47707" y="16315"/>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48" name="Group 47">
            <a:extLst>
              <a:ext uri="{FF2B5EF4-FFF2-40B4-BE49-F238E27FC236}">
                <a16:creationId xmlns:a16="http://schemas.microsoft.com/office/drawing/2014/main" id="{7066DC04-E9D1-53AB-5A30-EDCE33FF19A3}"/>
              </a:ext>
            </a:extLst>
          </p:cNvPr>
          <p:cNvGrpSpPr/>
          <p:nvPr/>
        </p:nvGrpSpPr>
        <p:grpSpPr>
          <a:xfrm>
            <a:off x="9613179" y="-3349166"/>
            <a:ext cx="1480458" cy="8444072"/>
            <a:chOff x="955897" y="-3285309"/>
            <a:chExt cx="1480458" cy="8444072"/>
          </a:xfrm>
        </p:grpSpPr>
        <p:sp>
          <p:nvSpPr>
            <p:cNvPr id="49" name="TextBox 48">
              <a:extLst>
                <a:ext uri="{FF2B5EF4-FFF2-40B4-BE49-F238E27FC236}">
                  <a16:creationId xmlns:a16="http://schemas.microsoft.com/office/drawing/2014/main" id="{9FB2BD85-2E80-B375-D322-26539C1B4782}"/>
                </a:ext>
              </a:extLst>
            </p:cNvPr>
            <p:cNvSpPr txBox="1"/>
            <p:nvPr/>
          </p:nvSpPr>
          <p:spPr>
            <a:xfrm>
              <a:off x="955897" y="2511885"/>
              <a:ext cx="1480458" cy="2646878"/>
            </a:xfrm>
            <a:prstGeom prst="rect">
              <a:avLst/>
            </a:prstGeom>
            <a:noFill/>
          </p:spPr>
          <p:txBody>
            <a:bodyPr wrap="square" rtlCol="0">
              <a:spAutoFit/>
            </a:bodyPr>
            <a:lstStyle/>
            <a:p>
              <a:r>
                <a:rPr lang="en-US" sz="16600" dirty="0">
                  <a:ln>
                    <a:solidFill>
                      <a:schemeClr val="bg1"/>
                    </a:solidFill>
                  </a:ln>
                  <a:solidFill>
                    <a:srgbClr val="3333FF"/>
                  </a:solidFill>
                  <a:effectLst>
                    <a:outerShdw blurRad="50800" dist="63500" dir="2700000" sx="107000" sy="107000" algn="tl" rotWithShape="0">
                      <a:prstClr val="black">
                        <a:alpha val="40000"/>
                      </a:prstClr>
                    </a:outerShdw>
                  </a:effectLst>
                  <a:latin typeface="Tw Cen MT Condensed Extra Bold" panose="020B0803020202020204" pitchFamily="34" charset="0"/>
                </a:rPr>
                <a:t>N</a:t>
              </a:r>
              <a:endParaRPr lang="en-IN" sz="16600" dirty="0">
                <a:ln>
                  <a:solidFill>
                    <a:schemeClr val="bg1"/>
                  </a:solidFill>
                </a:ln>
                <a:solidFill>
                  <a:srgbClr val="3333FF"/>
                </a:solidFill>
                <a:effectLst>
                  <a:outerShdw blurRad="50800" dist="63500" dir="2700000" sx="107000" sy="107000" algn="tl" rotWithShape="0">
                    <a:prstClr val="black">
                      <a:alpha val="40000"/>
                    </a:prstClr>
                  </a:outerShdw>
                </a:effectLst>
                <a:latin typeface="Tw Cen MT Condensed Extra Bold" panose="020B0803020202020204" pitchFamily="34" charset="0"/>
              </a:endParaRPr>
            </a:p>
          </p:txBody>
        </p:sp>
        <p:sp>
          <p:nvSpPr>
            <p:cNvPr id="50" name="Oval 49">
              <a:extLst>
                <a:ext uri="{FF2B5EF4-FFF2-40B4-BE49-F238E27FC236}">
                  <a16:creationId xmlns:a16="http://schemas.microsoft.com/office/drawing/2014/main" id="{3AF100F5-8321-B060-C2A3-C5669E981264}"/>
                </a:ext>
              </a:extLst>
            </p:cNvPr>
            <p:cNvSpPr/>
            <p:nvPr/>
          </p:nvSpPr>
          <p:spPr>
            <a:xfrm>
              <a:off x="1441268" y="3263535"/>
              <a:ext cx="182880" cy="191589"/>
            </a:xfrm>
            <a:prstGeom prst="ellipse">
              <a:avLst/>
            </a:prstGeom>
            <a:solidFill>
              <a:schemeClr val="bg1"/>
            </a:solidFill>
            <a:ln>
              <a:noFill/>
            </a:ln>
            <a:effectLst>
              <a:innerShdw blurRad="63500" dist="50800" dir="16200000">
                <a:prstClr val="black">
                  <a:alpha val="50000"/>
                </a:prst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51" name="Straight Connector 50">
              <a:extLst>
                <a:ext uri="{FF2B5EF4-FFF2-40B4-BE49-F238E27FC236}">
                  <a16:creationId xmlns:a16="http://schemas.microsoft.com/office/drawing/2014/main" id="{EB391B61-D96D-C6F5-177D-9646F901F9CC}"/>
                </a:ext>
              </a:extLst>
            </p:cNvPr>
            <p:cNvCxnSpPr/>
            <p:nvPr/>
          </p:nvCxnSpPr>
          <p:spPr>
            <a:xfrm>
              <a:off x="1463040" y="-3285309"/>
              <a:ext cx="69668" cy="657061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52" name="Freeform: Shape 51">
              <a:extLst>
                <a:ext uri="{FF2B5EF4-FFF2-40B4-BE49-F238E27FC236}">
                  <a16:creationId xmlns:a16="http://schemas.microsoft.com/office/drawing/2014/main" id="{B3A6D67B-69D8-595C-B39D-A9F0776E0560}"/>
                </a:ext>
              </a:extLst>
            </p:cNvPr>
            <p:cNvSpPr/>
            <p:nvPr/>
          </p:nvSpPr>
          <p:spPr>
            <a:xfrm>
              <a:off x="1502797" y="3036986"/>
              <a:ext cx="135172" cy="215097"/>
            </a:xfrm>
            <a:custGeom>
              <a:avLst/>
              <a:gdLst>
                <a:gd name="connsiteX0" fmla="*/ 47707 w 135172"/>
                <a:gd name="connsiteY0" fmla="*/ 215097 h 215097"/>
                <a:gd name="connsiteX1" fmla="*/ 31805 w 135172"/>
                <a:gd name="connsiteY1" fmla="*/ 175341 h 215097"/>
                <a:gd name="connsiteX2" fmla="*/ 0 w 135172"/>
                <a:gd name="connsiteY2" fmla="*/ 127633 h 215097"/>
                <a:gd name="connsiteX3" fmla="*/ 7951 w 135172"/>
                <a:gd name="connsiteY3" fmla="*/ 167390 h 215097"/>
                <a:gd name="connsiteX4" fmla="*/ 31805 w 135172"/>
                <a:gd name="connsiteY4" fmla="*/ 151487 h 215097"/>
                <a:gd name="connsiteX5" fmla="*/ 95415 w 135172"/>
                <a:gd name="connsiteY5" fmla="*/ 87877 h 215097"/>
                <a:gd name="connsiteX6" fmla="*/ 135172 w 135172"/>
                <a:gd name="connsiteY6" fmla="*/ 48120 h 215097"/>
                <a:gd name="connsiteX7" fmla="*/ 111318 w 135172"/>
                <a:gd name="connsiteY7" fmla="*/ 32217 h 215097"/>
                <a:gd name="connsiteX8" fmla="*/ 63610 w 135172"/>
                <a:gd name="connsiteY8" fmla="*/ 412 h 215097"/>
                <a:gd name="connsiteX9" fmla="*/ 47707 w 135172"/>
                <a:gd name="connsiteY9" fmla="*/ 16315 h 21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5172" h="215097">
                  <a:moveTo>
                    <a:pt x="47707" y="215097"/>
                  </a:moveTo>
                  <a:cubicBezTo>
                    <a:pt x="42406" y="201845"/>
                    <a:pt x="38639" y="187871"/>
                    <a:pt x="31805" y="175341"/>
                  </a:cubicBezTo>
                  <a:cubicBezTo>
                    <a:pt x="22653" y="158562"/>
                    <a:pt x="0" y="127633"/>
                    <a:pt x="0" y="127633"/>
                  </a:cubicBezTo>
                  <a:cubicBezTo>
                    <a:pt x="2650" y="140885"/>
                    <a:pt x="-2861" y="159281"/>
                    <a:pt x="7951" y="167390"/>
                  </a:cubicBezTo>
                  <a:cubicBezTo>
                    <a:pt x="15596" y="173124"/>
                    <a:pt x="24734" y="157915"/>
                    <a:pt x="31805" y="151487"/>
                  </a:cubicBezTo>
                  <a:cubicBezTo>
                    <a:pt x="53993" y="131316"/>
                    <a:pt x="75244" y="110065"/>
                    <a:pt x="95415" y="87877"/>
                  </a:cubicBezTo>
                  <a:cubicBezTo>
                    <a:pt x="136191" y="43023"/>
                    <a:pt x="83794" y="82373"/>
                    <a:pt x="135172" y="48120"/>
                  </a:cubicBezTo>
                  <a:cubicBezTo>
                    <a:pt x="127221" y="42819"/>
                    <a:pt x="118659" y="38335"/>
                    <a:pt x="111318" y="32217"/>
                  </a:cubicBezTo>
                  <a:cubicBezTo>
                    <a:pt x="100640" y="23319"/>
                    <a:pt x="83893" y="-3644"/>
                    <a:pt x="63610" y="412"/>
                  </a:cubicBezTo>
                  <a:cubicBezTo>
                    <a:pt x="56259" y="1882"/>
                    <a:pt x="53008" y="11014"/>
                    <a:pt x="47707" y="16315"/>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53" name="Group 52">
            <a:extLst>
              <a:ext uri="{FF2B5EF4-FFF2-40B4-BE49-F238E27FC236}">
                <a16:creationId xmlns:a16="http://schemas.microsoft.com/office/drawing/2014/main" id="{31B05954-6691-C8CF-59CE-03241324BCB8}"/>
              </a:ext>
            </a:extLst>
          </p:cNvPr>
          <p:cNvGrpSpPr/>
          <p:nvPr/>
        </p:nvGrpSpPr>
        <p:grpSpPr>
          <a:xfrm>
            <a:off x="8476446" y="-2807042"/>
            <a:ext cx="1480458" cy="8444072"/>
            <a:chOff x="955897" y="-3285309"/>
            <a:chExt cx="1480458" cy="8444072"/>
          </a:xfrm>
        </p:grpSpPr>
        <p:sp>
          <p:nvSpPr>
            <p:cNvPr id="54" name="TextBox 53">
              <a:extLst>
                <a:ext uri="{FF2B5EF4-FFF2-40B4-BE49-F238E27FC236}">
                  <a16:creationId xmlns:a16="http://schemas.microsoft.com/office/drawing/2014/main" id="{B7C519BB-34F8-4283-DFED-A02A789CAA6C}"/>
                </a:ext>
              </a:extLst>
            </p:cNvPr>
            <p:cNvSpPr txBox="1"/>
            <p:nvPr/>
          </p:nvSpPr>
          <p:spPr>
            <a:xfrm>
              <a:off x="955897" y="2511885"/>
              <a:ext cx="1480458" cy="2646878"/>
            </a:xfrm>
            <a:prstGeom prst="rect">
              <a:avLst/>
            </a:prstGeom>
            <a:noFill/>
          </p:spPr>
          <p:txBody>
            <a:bodyPr wrap="square" rtlCol="0">
              <a:spAutoFit/>
            </a:bodyPr>
            <a:lstStyle/>
            <a:p>
              <a:r>
                <a:rPr lang="en-US" sz="16600" dirty="0">
                  <a:ln>
                    <a:solidFill>
                      <a:schemeClr val="bg1"/>
                    </a:solidFill>
                  </a:ln>
                  <a:solidFill>
                    <a:srgbClr val="FFFF00"/>
                  </a:solidFill>
                  <a:effectLst>
                    <a:outerShdw blurRad="50800" dist="63500" dir="2700000" sx="107000" sy="107000" algn="tl" rotWithShape="0">
                      <a:prstClr val="black">
                        <a:alpha val="40000"/>
                      </a:prstClr>
                    </a:outerShdw>
                  </a:effectLst>
                  <a:latin typeface="Tw Cen MT Condensed Extra Bold" panose="020B0803020202020204" pitchFamily="34" charset="0"/>
                </a:rPr>
                <a:t>O</a:t>
              </a:r>
              <a:endParaRPr lang="en-IN" sz="16600" dirty="0">
                <a:ln>
                  <a:solidFill>
                    <a:schemeClr val="bg1"/>
                  </a:solidFill>
                </a:ln>
                <a:solidFill>
                  <a:srgbClr val="FFFF00"/>
                </a:solidFill>
                <a:effectLst>
                  <a:outerShdw blurRad="50800" dist="63500" dir="2700000" sx="107000" sy="107000" algn="tl" rotWithShape="0">
                    <a:prstClr val="black">
                      <a:alpha val="40000"/>
                    </a:prstClr>
                  </a:outerShdw>
                </a:effectLst>
                <a:latin typeface="Tw Cen MT Condensed Extra Bold" panose="020B0803020202020204" pitchFamily="34" charset="0"/>
              </a:endParaRPr>
            </a:p>
          </p:txBody>
        </p:sp>
        <p:sp>
          <p:nvSpPr>
            <p:cNvPr id="55" name="Oval 54">
              <a:extLst>
                <a:ext uri="{FF2B5EF4-FFF2-40B4-BE49-F238E27FC236}">
                  <a16:creationId xmlns:a16="http://schemas.microsoft.com/office/drawing/2014/main" id="{4A6309D0-A797-BE39-BDD3-0F2EEF14717C}"/>
                </a:ext>
              </a:extLst>
            </p:cNvPr>
            <p:cNvSpPr/>
            <p:nvPr/>
          </p:nvSpPr>
          <p:spPr>
            <a:xfrm>
              <a:off x="1441268" y="3263535"/>
              <a:ext cx="182880" cy="191589"/>
            </a:xfrm>
            <a:prstGeom prst="ellipse">
              <a:avLst/>
            </a:prstGeom>
            <a:solidFill>
              <a:schemeClr val="bg1"/>
            </a:solidFill>
            <a:ln>
              <a:noFill/>
            </a:ln>
            <a:effectLst>
              <a:innerShdw blurRad="63500" dist="50800" dir="16200000">
                <a:prstClr val="black">
                  <a:alpha val="50000"/>
                </a:prst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56" name="Straight Connector 55">
              <a:extLst>
                <a:ext uri="{FF2B5EF4-FFF2-40B4-BE49-F238E27FC236}">
                  <a16:creationId xmlns:a16="http://schemas.microsoft.com/office/drawing/2014/main" id="{CDAF75A9-A205-EA0E-587D-2AA61FB757E2}"/>
                </a:ext>
              </a:extLst>
            </p:cNvPr>
            <p:cNvCxnSpPr/>
            <p:nvPr/>
          </p:nvCxnSpPr>
          <p:spPr>
            <a:xfrm>
              <a:off x="1463040" y="-3285309"/>
              <a:ext cx="69668" cy="657061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57" name="Freeform: Shape 56">
              <a:extLst>
                <a:ext uri="{FF2B5EF4-FFF2-40B4-BE49-F238E27FC236}">
                  <a16:creationId xmlns:a16="http://schemas.microsoft.com/office/drawing/2014/main" id="{76D64879-999B-FA05-BDDC-0105CA17F4FC}"/>
                </a:ext>
              </a:extLst>
            </p:cNvPr>
            <p:cNvSpPr/>
            <p:nvPr/>
          </p:nvSpPr>
          <p:spPr>
            <a:xfrm>
              <a:off x="1502797" y="3036986"/>
              <a:ext cx="135172" cy="215097"/>
            </a:xfrm>
            <a:custGeom>
              <a:avLst/>
              <a:gdLst>
                <a:gd name="connsiteX0" fmla="*/ 47707 w 135172"/>
                <a:gd name="connsiteY0" fmla="*/ 215097 h 215097"/>
                <a:gd name="connsiteX1" fmla="*/ 31805 w 135172"/>
                <a:gd name="connsiteY1" fmla="*/ 175341 h 215097"/>
                <a:gd name="connsiteX2" fmla="*/ 0 w 135172"/>
                <a:gd name="connsiteY2" fmla="*/ 127633 h 215097"/>
                <a:gd name="connsiteX3" fmla="*/ 7951 w 135172"/>
                <a:gd name="connsiteY3" fmla="*/ 167390 h 215097"/>
                <a:gd name="connsiteX4" fmla="*/ 31805 w 135172"/>
                <a:gd name="connsiteY4" fmla="*/ 151487 h 215097"/>
                <a:gd name="connsiteX5" fmla="*/ 95415 w 135172"/>
                <a:gd name="connsiteY5" fmla="*/ 87877 h 215097"/>
                <a:gd name="connsiteX6" fmla="*/ 135172 w 135172"/>
                <a:gd name="connsiteY6" fmla="*/ 48120 h 215097"/>
                <a:gd name="connsiteX7" fmla="*/ 111318 w 135172"/>
                <a:gd name="connsiteY7" fmla="*/ 32217 h 215097"/>
                <a:gd name="connsiteX8" fmla="*/ 63610 w 135172"/>
                <a:gd name="connsiteY8" fmla="*/ 412 h 215097"/>
                <a:gd name="connsiteX9" fmla="*/ 47707 w 135172"/>
                <a:gd name="connsiteY9" fmla="*/ 16315 h 21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5172" h="215097">
                  <a:moveTo>
                    <a:pt x="47707" y="215097"/>
                  </a:moveTo>
                  <a:cubicBezTo>
                    <a:pt x="42406" y="201845"/>
                    <a:pt x="38639" y="187871"/>
                    <a:pt x="31805" y="175341"/>
                  </a:cubicBezTo>
                  <a:cubicBezTo>
                    <a:pt x="22653" y="158562"/>
                    <a:pt x="0" y="127633"/>
                    <a:pt x="0" y="127633"/>
                  </a:cubicBezTo>
                  <a:cubicBezTo>
                    <a:pt x="2650" y="140885"/>
                    <a:pt x="-2861" y="159281"/>
                    <a:pt x="7951" y="167390"/>
                  </a:cubicBezTo>
                  <a:cubicBezTo>
                    <a:pt x="15596" y="173124"/>
                    <a:pt x="24734" y="157915"/>
                    <a:pt x="31805" y="151487"/>
                  </a:cubicBezTo>
                  <a:cubicBezTo>
                    <a:pt x="53993" y="131316"/>
                    <a:pt x="75244" y="110065"/>
                    <a:pt x="95415" y="87877"/>
                  </a:cubicBezTo>
                  <a:cubicBezTo>
                    <a:pt x="136191" y="43023"/>
                    <a:pt x="83794" y="82373"/>
                    <a:pt x="135172" y="48120"/>
                  </a:cubicBezTo>
                  <a:cubicBezTo>
                    <a:pt x="127221" y="42819"/>
                    <a:pt x="118659" y="38335"/>
                    <a:pt x="111318" y="32217"/>
                  </a:cubicBezTo>
                  <a:cubicBezTo>
                    <a:pt x="100640" y="23319"/>
                    <a:pt x="83893" y="-3644"/>
                    <a:pt x="63610" y="412"/>
                  </a:cubicBezTo>
                  <a:cubicBezTo>
                    <a:pt x="56259" y="1882"/>
                    <a:pt x="53008" y="11014"/>
                    <a:pt x="47707" y="16315"/>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444873496"/>
      </p:ext>
    </p:extLst>
  </p:cSld>
  <p:clrMapOvr>
    <a:masterClrMapping/>
  </p:clrMapOvr>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14:presetBounceEnd="54000">
                                      <p:stCondLst>
                                        <p:cond delay="750"/>
                                      </p:stCondLst>
                                      <p:childTnLst>
                                        <p:set>
                                          <p:cBhvr>
                                            <p:cTn id="6" dur="1" fill="hold">
                                              <p:stCondLst>
                                                <p:cond delay="0"/>
                                              </p:stCondLst>
                                            </p:cTn>
                                            <p:tgtEl>
                                              <p:spTgt spid="13"/>
                                            </p:tgtEl>
                                            <p:attrNameLst>
                                              <p:attrName>style.visibility</p:attrName>
                                            </p:attrNameLst>
                                          </p:cBhvr>
                                          <p:to>
                                            <p:strVal val="visible"/>
                                          </p:to>
                                        </p:set>
                                        <p:anim calcmode="lin" valueType="num" p14:bounceEnd="54000">
                                          <p:cBhvr additive="base">
                                            <p:cTn id="7" dur="1000" fill="hold"/>
                                            <p:tgtEl>
                                              <p:spTgt spid="13"/>
                                            </p:tgtEl>
                                            <p:attrNameLst>
                                              <p:attrName>ppt_x</p:attrName>
                                            </p:attrNameLst>
                                          </p:cBhvr>
                                          <p:tavLst>
                                            <p:tav tm="0">
                                              <p:val>
                                                <p:strVal val="#ppt_x"/>
                                              </p:val>
                                            </p:tav>
                                            <p:tav tm="100000">
                                              <p:val>
                                                <p:strVal val="#ppt_x"/>
                                              </p:val>
                                            </p:tav>
                                          </p:tavLst>
                                        </p:anim>
                                        <p:anim calcmode="lin" valueType="num" p14:bounceEnd="54000">
                                          <p:cBhvr additive="base">
                                            <p:cTn id="8" dur="1000" fill="hold"/>
                                            <p:tgtEl>
                                              <p:spTgt spid="13"/>
                                            </p:tgtEl>
                                            <p:attrNameLst>
                                              <p:attrName>ppt_y</p:attrName>
                                            </p:attrNameLst>
                                          </p:cBhvr>
                                          <p:tavLst>
                                            <p:tav tm="0">
                                              <p:val>
                                                <p:strVal val="0-#ppt_h/2"/>
                                              </p:val>
                                            </p:tav>
                                            <p:tav tm="100000">
                                              <p:val>
                                                <p:strVal val="#ppt_y"/>
                                              </p:val>
                                            </p:tav>
                                          </p:tavLst>
                                        </p:anim>
                                      </p:childTnLst>
                                    </p:cTn>
                                  </p:par>
                                  <p:par>
                                    <p:cTn id="9" presetID="32" presetClass="emph" presetSubtype="0" repeatCount="3000" fill="hold" nodeType="withEffect">
                                      <p:stCondLst>
                                        <p:cond delay="0"/>
                                      </p:stCondLst>
                                      <p:childTnLst>
                                        <p:animRot by="120000">
                                          <p:cBhvr>
                                            <p:cTn id="10" dur="200" fill="hold">
                                              <p:stCondLst>
                                                <p:cond delay="0"/>
                                              </p:stCondLst>
                                            </p:cTn>
                                            <p:tgtEl>
                                              <p:spTgt spid="13"/>
                                            </p:tgtEl>
                                            <p:attrNameLst>
                                              <p:attrName>r</p:attrName>
                                            </p:attrNameLst>
                                          </p:cBhvr>
                                        </p:animRot>
                                        <p:animRot by="-240000">
                                          <p:cBhvr>
                                            <p:cTn id="11" dur="400" fill="hold">
                                              <p:stCondLst>
                                                <p:cond delay="400"/>
                                              </p:stCondLst>
                                            </p:cTn>
                                            <p:tgtEl>
                                              <p:spTgt spid="13"/>
                                            </p:tgtEl>
                                            <p:attrNameLst>
                                              <p:attrName>r</p:attrName>
                                            </p:attrNameLst>
                                          </p:cBhvr>
                                        </p:animRot>
                                        <p:animRot by="240000">
                                          <p:cBhvr>
                                            <p:cTn id="12" dur="400" fill="hold">
                                              <p:stCondLst>
                                                <p:cond delay="800"/>
                                              </p:stCondLst>
                                            </p:cTn>
                                            <p:tgtEl>
                                              <p:spTgt spid="13"/>
                                            </p:tgtEl>
                                            <p:attrNameLst>
                                              <p:attrName>r</p:attrName>
                                            </p:attrNameLst>
                                          </p:cBhvr>
                                        </p:animRot>
                                        <p:animRot by="-240000">
                                          <p:cBhvr>
                                            <p:cTn id="13" dur="400" fill="hold">
                                              <p:stCondLst>
                                                <p:cond delay="1200"/>
                                              </p:stCondLst>
                                            </p:cTn>
                                            <p:tgtEl>
                                              <p:spTgt spid="13"/>
                                            </p:tgtEl>
                                            <p:attrNameLst>
                                              <p:attrName>r</p:attrName>
                                            </p:attrNameLst>
                                          </p:cBhvr>
                                        </p:animRot>
                                        <p:animRot by="120000">
                                          <p:cBhvr>
                                            <p:cTn id="14" dur="400" fill="hold">
                                              <p:stCondLst>
                                                <p:cond delay="1600"/>
                                              </p:stCondLst>
                                            </p:cTn>
                                            <p:tgtEl>
                                              <p:spTgt spid="13"/>
                                            </p:tgtEl>
                                            <p:attrNameLst>
                                              <p:attrName>r</p:attrName>
                                            </p:attrNameLst>
                                          </p:cBhvr>
                                        </p:animRot>
                                      </p:childTnLst>
                                    </p:cTn>
                                  </p:par>
                                  <p:par>
                                    <p:cTn id="15" presetID="2" presetClass="entr" presetSubtype="1" fill="hold" nodeType="withEffect" p14:presetBounceEnd="54000">
                                      <p:stCondLst>
                                        <p:cond delay="0"/>
                                      </p:stCondLst>
                                      <p:childTnLst>
                                        <p:set>
                                          <p:cBhvr>
                                            <p:cTn id="16" dur="1" fill="hold">
                                              <p:stCondLst>
                                                <p:cond delay="0"/>
                                              </p:stCondLst>
                                            </p:cTn>
                                            <p:tgtEl>
                                              <p:spTgt spid="14"/>
                                            </p:tgtEl>
                                            <p:attrNameLst>
                                              <p:attrName>style.visibility</p:attrName>
                                            </p:attrNameLst>
                                          </p:cBhvr>
                                          <p:to>
                                            <p:strVal val="visible"/>
                                          </p:to>
                                        </p:set>
                                        <p:anim calcmode="lin" valueType="num" p14:bounceEnd="54000">
                                          <p:cBhvr additive="base">
                                            <p:cTn id="17" dur="1000" fill="hold"/>
                                            <p:tgtEl>
                                              <p:spTgt spid="14"/>
                                            </p:tgtEl>
                                            <p:attrNameLst>
                                              <p:attrName>ppt_x</p:attrName>
                                            </p:attrNameLst>
                                          </p:cBhvr>
                                          <p:tavLst>
                                            <p:tav tm="0">
                                              <p:val>
                                                <p:strVal val="#ppt_x"/>
                                              </p:val>
                                            </p:tav>
                                            <p:tav tm="100000">
                                              <p:val>
                                                <p:strVal val="#ppt_x"/>
                                              </p:val>
                                            </p:tav>
                                          </p:tavLst>
                                        </p:anim>
                                        <p:anim calcmode="lin" valueType="num" p14:bounceEnd="54000">
                                          <p:cBhvr additive="base">
                                            <p:cTn id="18" dur="1000" fill="hold"/>
                                            <p:tgtEl>
                                              <p:spTgt spid="14"/>
                                            </p:tgtEl>
                                            <p:attrNameLst>
                                              <p:attrName>ppt_y</p:attrName>
                                            </p:attrNameLst>
                                          </p:cBhvr>
                                          <p:tavLst>
                                            <p:tav tm="0">
                                              <p:val>
                                                <p:strVal val="0-#ppt_h/2"/>
                                              </p:val>
                                            </p:tav>
                                            <p:tav tm="100000">
                                              <p:val>
                                                <p:strVal val="#ppt_y"/>
                                              </p:val>
                                            </p:tav>
                                          </p:tavLst>
                                        </p:anim>
                                      </p:childTnLst>
                                    </p:cTn>
                                  </p:par>
                                  <p:par>
                                    <p:cTn id="19" presetID="32" presetClass="emph" presetSubtype="0" repeatCount="3000" fill="hold" nodeType="withEffect">
                                      <p:stCondLst>
                                        <p:cond delay="0"/>
                                      </p:stCondLst>
                                      <p:childTnLst>
                                        <p:animRot by="120000">
                                          <p:cBhvr>
                                            <p:cTn id="20" dur="200" fill="hold">
                                              <p:stCondLst>
                                                <p:cond delay="0"/>
                                              </p:stCondLst>
                                            </p:cTn>
                                            <p:tgtEl>
                                              <p:spTgt spid="14"/>
                                            </p:tgtEl>
                                            <p:attrNameLst>
                                              <p:attrName>r</p:attrName>
                                            </p:attrNameLst>
                                          </p:cBhvr>
                                        </p:animRot>
                                        <p:animRot by="-240000">
                                          <p:cBhvr>
                                            <p:cTn id="21" dur="400" fill="hold">
                                              <p:stCondLst>
                                                <p:cond delay="400"/>
                                              </p:stCondLst>
                                            </p:cTn>
                                            <p:tgtEl>
                                              <p:spTgt spid="14"/>
                                            </p:tgtEl>
                                            <p:attrNameLst>
                                              <p:attrName>r</p:attrName>
                                            </p:attrNameLst>
                                          </p:cBhvr>
                                        </p:animRot>
                                        <p:animRot by="240000">
                                          <p:cBhvr>
                                            <p:cTn id="22" dur="400" fill="hold">
                                              <p:stCondLst>
                                                <p:cond delay="800"/>
                                              </p:stCondLst>
                                            </p:cTn>
                                            <p:tgtEl>
                                              <p:spTgt spid="14"/>
                                            </p:tgtEl>
                                            <p:attrNameLst>
                                              <p:attrName>r</p:attrName>
                                            </p:attrNameLst>
                                          </p:cBhvr>
                                        </p:animRot>
                                        <p:animRot by="-240000">
                                          <p:cBhvr>
                                            <p:cTn id="23" dur="400" fill="hold">
                                              <p:stCondLst>
                                                <p:cond delay="1200"/>
                                              </p:stCondLst>
                                            </p:cTn>
                                            <p:tgtEl>
                                              <p:spTgt spid="14"/>
                                            </p:tgtEl>
                                            <p:attrNameLst>
                                              <p:attrName>r</p:attrName>
                                            </p:attrNameLst>
                                          </p:cBhvr>
                                        </p:animRot>
                                        <p:animRot by="120000">
                                          <p:cBhvr>
                                            <p:cTn id="24" dur="400" fill="hold">
                                              <p:stCondLst>
                                                <p:cond delay="1600"/>
                                              </p:stCondLst>
                                            </p:cTn>
                                            <p:tgtEl>
                                              <p:spTgt spid="14"/>
                                            </p:tgtEl>
                                            <p:attrNameLst>
                                              <p:attrName>r</p:attrName>
                                            </p:attrNameLst>
                                          </p:cBhvr>
                                        </p:animRot>
                                      </p:childTnLst>
                                    </p:cTn>
                                  </p:par>
                                  <p:par>
                                    <p:cTn id="25" presetID="2" presetClass="entr" presetSubtype="1" fill="hold" nodeType="withEffect" p14:presetBounceEnd="54000">
                                      <p:stCondLst>
                                        <p:cond delay="750"/>
                                      </p:stCondLst>
                                      <p:childTnLst>
                                        <p:set>
                                          <p:cBhvr>
                                            <p:cTn id="26" dur="1" fill="hold">
                                              <p:stCondLst>
                                                <p:cond delay="0"/>
                                              </p:stCondLst>
                                            </p:cTn>
                                            <p:tgtEl>
                                              <p:spTgt spid="19"/>
                                            </p:tgtEl>
                                            <p:attrNameLst>
                                              <p:attrName>style.visibility</p:attrName>
                                            </p:attrNameLst>
                                          </p:cBhvr>
                                          <p:to>
                                            <p:strVal val="visible"/>
                                          </p:to>
                                        </p:set>
                                        <p:anim calcmode="lin" valueType="num" p14:bounceEnd="54000">
                                          <p:cBhvr additive="base">
                                            <p:cTn id="27" dur="1000" fill="hold"/>
                                            <p:tgtEl>
                                              <p:spTgt spid="19"/>
                                            </p:tgtEl>
                                            <p:attrNameLst>
                                              <p:attrName>ppt_x</p:attrName>
                                            </p:attrNameLst>
                                          </p:cBhvr>
                                          <p:tavLst>
                                            <p:tav tm="0">
                                              <p:val>
                                                <p:strVal val="#ppt_x"/>
                                              </p:val>
                                            </p:tav>
                                            <p:tav tm="100000">
                                              <p:val>
                                                <p:strVal val="#ppt_x"/>
                                              </p:val>
                                            </p:tav>
                                          </p:tavLst>
                                        </p:anim>
                                        <p:anim calcmode="lin" valueType="num" p14:bounceEnd="54000">
                                          <p:cBhvr additive="base">
                                            <p:cTn id="28" dur="1000" fill="hold"/>
                                            <p:tgtEl>
                                              <p:spTgt spid="19"/>
                                            </p:tgtEl>
                                            <p:attrNameLst>
                                              <p:attrName>ppt_y</p:attrName>
                                            </p:attrNameLst>
                                          </p:cBhvr>
                                          <p:tavLst>
                                            <p:tav tm="0">
                                              <p:val>
                                                <p:strVal val="0-#ppt_h/2"/>
                                              </p:val>
                                            </p:tav>
                                            <p:tav tm="100000">
                                              <p:val>
                                                <p:strVal val="#ppt_y"/>
                                              </p:val>
                                            </p:tav>
                                          </p:tavLst>
                                        </p:anim>
                                      </p:childTnLst>
                                    </p:cTn>
                                  </p:par>
                                  <p:par>
                                    <p:cTn id="29" presetID="32" presetClass="emph" presetSubtype="0" repeatCount="3000" fill="hold" nodeType="withEffect">
                                      <p:stCondLst>
                                        <p:cond delay="0"/>
                                      </p:stCondLst>
                                      <p:childTnLst>
                                        <p:animRot by="120000">
                                          <p:cBhvr>
                                            <p:cTn id="30" dur="200" fill="hold">
                                              <p:stCondLst>
                                                <p:cond delay="0"/>
                                              </p:stCondLst>
                                            </p:cTn>
                                            <p:tgtEl>
                                              <p:spTgt spid="19"/>
                                            </p:tgtEl>
                                            <p:attrNameLst>
                                              <p:attrName>r</p:attrName>
                                            </p:attrNameLst>
                                          </p:cBhvr>
                                        </p:animRot>
                                        <p:animRot by="-240000">
                                          <p:cBhvr>
                                            <p:cTn id="31" dur="400" fill="hold">
                                              <p:stCondLst>
                                                <p:cond delay="400"/>
                                              </p:stCondLst>
                                            </p:cTn>
                                            <p:tgtEl>
                                              <p:spTgt spid="19"/>
                                            </p:tgtEl>
                                            <p:attrNameLst>
                                              <p:attrName>r</p:attrName>
                                            </p:attrNameLst>
                                          </p:cBhvr>
                                        </p:animRot>
                                        <p:animRot by="240000">
                                          <p:cBhvr>
                                            <p:cTn id="32" dur="400" fill="hold">
                                              <p:stCondLst>
                                                <p:cond delay="800"/>
                                              </p:stCondLst>
                                            </p:cTn>
                                            <p:tgtEl>
                                              <p:spTgt spid="19"/>
                                            </p:tgtEl>
                                            <p:attrNameLst>
                                              <p:attrName>r</p:attrName>
                                            </p:attrNameLst>
                                          </p:cBhvr>
                                        </p:animRot>
                                        <p:animRot by="-240000">
                                          <p:cBhvr>
                                            <p:cTn id="33" dur="400" fill="hold">
                                              <p:stCondLst>
                                                <p:cond delay="1200"/>
                                              </p:stCondLst>
                                            </p:cTn>
                                            <p:tgtEl>
                                              <p:spTgt spid="19"/>
                                            </p:tgtEl>
                                            <p:attrNameLst>
                                              <p:attrName>r</p:attrName>
                                            </p:attrNameLst>
                                          </p:cBhvr>
                                        </p:animRot>
                                        <p:animRot by="120000">
                                          <p:cBhvr>
                                            <p:cTn id="34" dur="400" fill="hold">
                                              <p:stCondLst>
                                                <p:cond delay="1600"/>
                                              </p:stCondLst>
                                            </p:cTn>
                                            <p:tgtEl>
                                              <p:spTgt spid="19"/>
                                            </p:tgtEl>
                                            <p:attrNameLst>
                                              <p:attrName>r</p:attrName>
                                            </p:attrNameLst>
                                          </p:cBhvr>
                                        </p:animRot>
                                      </p:childTnLst>
                                    </p:cTn>
                                  </p:par>
                                  <p:par>
                                    <p:cTn id="35" presetID="2" presetClass="entr" presetSubtype="1" fill="hold" nodeType="withEffect" p14:presetBounceEnd="54000">
                                      <p:stCondLst>
                                        <p:cond delay="500"/>
                                      </p:stCondLst>
                                      <p:childTnLst>
                                        <p:set>
                                          <p:cBhvr>
                                            <p:cTn id="36" dur="1" fill="hold">
                                              <p:stCondLst>
                                                <p:cond delay="0"/>
                                              </p:stCondLst>
                                            </p:cTn>
                                            <p:tgtEl>
                                              <p:spTgt spid="24"/>
                                            </p:tgtEl>
                                            <p:attrNameLst>
                                              <p:attrName>style.visibility</p:attrName>
                                            </p:attrNameLst>
                                          </p:cBhvr>
                                          <p:to>
                                            <p:strVal val="visible"/>
                                          </p:to>
                                        </p:set>
                                        <p:anim calcmode="lin" valueType="num" p14:bounceEnd="54000">
                                          <p:cBhvr additive="base">
                                            <p:cTn id="37" dur="1000" fill="hold"/>
                                            <p:tgtEl>
                                              <p:spTgt spid="24"/>
                                            </p:tgtEl>
                                            <p:attrNameLst>
                                              <p:attrName>ppt_x</p:attrName>
                                            </p:attrNameLst>
                                          </p:cBhvr>
                                          <p:tavLst>
                                            <p:tav tm="0">
                                              <p:val>
                                                <p:strVal val="#ppt_x"/>
                                              </p:val>
                                            </p:tav>
                                            <p:tav tm="100000">
                                              <p:val>
                                                <p:strVal val="#ppt_x"/>
                                              </p:val>
                                            </p:tav>
                                          </p:tavLst>
                                        </p:anim>
                                        <p:anim calcmode="lin" valueType="num" p14:bounceEnd="54000">
                                          <p:cBhvr additive="base">
                                            <p:cTn id="38" dur="1000" fill="hold"/>
                                            <p:tgtEl>
                                              <p:spTgt spid="24"/>
                                            </p:tgtEl>
                                            <p:attrNameLst>
                                              <p:attrName>ppt_y</p:attrName>
                                            </p:attrNameLst>
                                          </p:cBhvr>
                                          <p:tavLst>
                                            <p:tav tm="0">
                                              <p:val>
                                                <p:strVal val="0-#ppt_h/2"/>
                                              </p:val>
                                            </p:tav>
                                            <p:tav tm="100000">
                                              <p:val>
                                                <p:strVal val="#ppt_y"/>
                                              </p:val>
                                            </p:tav>
                                          </p:tavLst>
                                        </p:anim>
                                      </p:childTnLst>
                                    </p:cTn>
                                  </p:par>
                                  <p:par>
                                    <p:cTn id="39" presetID="32" presetClass="emph" presetSubtype="0" repeatCount="3000" fill="hold" nodeType="withEffect">
                                      <p:stCondLst>
                                        <p:cond delay="0"/>
                                      </p:stCondLst>
                                      <p:childTnLst>
                                        <p:animRot by="120000">
                                          <p:cBhvr>
                                            <p:cTn id="40" dur="200" fill="hold">
                                              <p:stCondLst>
                                                <p:cond delay="0"/>
                                              </p:stCondLst>
                                            </p:cTn>
                                            <p:tgtEl>
                                              <p:spTgt spid="24"/>
                                            </p:tgtEl>
                                            <p:attrNameLst>
                                              <p:attrName>r</p:attrName>
                                            </p:attrNameLst>
                                          </p:cBhvr>
                                        </p:animRot>
                                        <p:animRot by="-240000">
                                          <p:cBhvr>
                                            <p:cTn id="41" dur="400" fill="hold">
                                              <p:stCondLst>
                                                <p:cond delay="400"/>
                                              </p:stCondLst>
                                            </p:cTn>
                                            <p:tgtEl>
                                              <p:spTgt spid="24"/>
                                            </p:tgtEl>
                                            <p:attrNameLst>
                                              <p:attrName>r</p:attrName>
                                            </p:attrNameLst>
                                          </p:cBhvr>
                                        </p:animRot>
                                        <p:animRot by="240000">
                                          <p:cBhvr>
                                            <p:cTn id="42" dur="400" fill="hold">
                                              <p:stCondLst>
                                                <p:cond delay="800"/>
                                              </p:stCondLst>
                                            </p:cTn>
                                            <p:tgtEl>
                                              <p:spTgt spid="24"/>
                                            </p:tgtEl>
                                            <p:attrNameLst>
                                              <p:attrName>r</p:attrName>
                                            </p:attrNameLst>
                                          </p:cBhvr>
                                        </p:animRot>
                                        <p:animRot by="-240000">
                                          <p:cBhvr>
                                            <p:cTn id="43" dur="400" fill="hold">
                                              <p:stCondLst>
                                                <p:cond delay="1200"/>
                                              </p:stCondLst>
                                            </p:cTn>
                                            <p:tgtEl>
                                              <p:spTgt spid="24"/>
                                            </p:tgtEl>
                                            <p:attrNameLst>
                                              <p:attrName>r</p:attrName>
                                            </p:attrNameLst>
                                          </p:cBhvr>
                                        </p:animRot>
                                        <p:animRot by="120000">
                                          <p:cBhvr>
                                            <p:cTn id="44" dur="400" fill="hold">
                                              <p:stCondLst>
                                                <p:cond delay="1600"/>
                                              </p:stCondLst>
                                            </p:cTn>
                                            <p:tgtEl>
                                              <p:spTgt spid="24"/>
                                            </p:tgtEl>
                                            <p:attrNameLst>
                                              <p:attrName>r</p:attrName>
                                            </p:attrNameLst>
                                          </p:cBhvr>
                                        </p:animRot>
                                      </p:childTnLst>
                                    </p:cTn>
                                  </p:par>
                                  <p:par>
                                    <p:cTn id="45" presetID="2" presetClass="entr" presetSubtype="1" fill="hold" nodeType="withEffect" p14:presetBounceEnd="54000">
                                      <p:stCondLst>
                                        <p:cond delay="750"/>
                                      </p:stCondLst>
                                      <p:childTnLst>
                                        <p:set>
                                          <p:cBhvr>
                                            <p:cTn id="46" dur="1" fill="hold">
                                              <p:stCondLst>
                                                <p:cond delay="0"/>
                                              </p:stCondLst>
                                            </p:cTn>
                                            <p:tgtEl>
                                              <p:spTgt spid="29"/>
                                            </p:tgtEl>
                                            <p:attrNameLst>
                                              <p:attrName>style.visibility</p:attrName>
                                            </p:attrNameLst>
                                          </p:cBhvr>
                                          <p:to>
                                            <p:strVal val="visible"/>
                                          </p:to>
                                        </p:set>
                                        <p:anim calcmode="lin" valueType="num" p14:bounceEnd="54000">
                                          <p:cBhvr additive="base">
                                            <p:cTn id="47" dur="1000" fill="hold"/>
                                            <p:tgtEl>
                                              <p:spTgt spid="29"/>
                                            </p:tgtEl>
                                            <p:attrNameLst>
                                              <p:attrName>ppt_x</p:attrName>
                                            </p:attrNameLst>
                                          </p:cBhvr>
                                          <p:tavLst>
                                            <p:tav tm="0">
                                              <p:val>
                                                <p:strVal val="#ppt_x"/>
                                              </p:val>
                                            </p:tav>
                                            <p:tav tm="100000">
                                              <p:val>
                                                <p:strVal val="#ppt_x"/>
                                              </p:val>
                                            </p:tav>
                                          </p:tavLst>
                                        </p:anim>
                                        <p:anim calcmode="lin" valueType="num" p14:bounceEnd="54000">
                                          <p:cBhvr additive="base">
                                            <p:cTn id="48" dur="1000" fill="hold"/>
                                            <p:tgtEl>
                                              <p:spTgt spid="29"/>
                                            </p:tgtEl>
                                            <p:attrNameLst>
                                              <p:attrName>ppt_y</p:attrName>
                                            </p:attrNameLst>
                                          </p:cBhvr>
                                          <p:tavLst>
                                            <p:tav tm="0">
                                              <p:val>
                                                <p:strVal val="0-#ppt_h/2"/>
                                              </p:val>
                                            </p:tav>
                                            <p:tav tm="100000">
                                              <p:val>
                                                <p:strVal val="#ppt_y"/>
                                              </p:val>
                                            </p:tav>
                                          </p:tavLst>
                                        </p:anim>
                                      </p:childTnLst>
                                    </p:cTn>
                                  </p:par>
                                  <p:par>
                                    <p:cTn id="49" presetID="32" presetClass="emph" presetSubtype="0" repeatCount="3000" fill="hold" nodeType="withEffect">
                                      <p:stCondLst>
                                        <p:cond delay="500"/>
                                      </p:stCondLst>
                                      <p:childTnLst>
                                        <p:animRot by="120000">
                                          <p:cBhvr>
                                            <p:cTn id="50" dur="200" fill="hold">
                                              <p:stCondLst>
                                                <p:cond delay="0"/>
                                              </p:stCondLst>
                                            </p:cTn>
                                            <p:tgtEl>
                                              <p:spTgt spid="29"/>
                                            </p:tgtEl>
                                            <p:attrNameLst>
                                              <p:attrName>r</p:attrName>
                                            </p:attrNameLst>
                                          </p:cBhvr>
                                        </p:animRot>
                                        <p:animRot by="-240000">
                                          <p:cBhvr>
                                            <p:cTn id="51" dur="400" fill="hold">
                                              <p:stCondLst>
                                                <p:cond delay="400"/>
                                              </p:stCondLst>
                                            </p:cTn>
                                            <p:tgtEl>
                                              <p:spTgt spid="29"/>
                                            </p:tgtEl>
                                            <p:attrNameLst>
                                              <p:attrName>r</p:attrName>
                                            </p:attrNameLst>
                                          </p:cBhvr>
                                        </p:animRot>
                                        <p:animRot by="240000">
                                          <p:cBhvr>
                                            <p:cTn id="52" dur="400" fill="hold">
                                              <p:stCondLst>
                                                <p:cond delay="800"/>
                                              </p:stCondLst>
                                            </p:cTn>
                                            <p:tgtEl>
                                              <p:spTgt spid="29"/>
                                            </p:tgtEl>
                                            <p:attrNameLst>
                                              <p:attrName>r</p:attrName>
                                            </p:attrNameLst>
                                          </p:cBhvr>
                                        </p:animRot>
                                        <p:animRot by="-240000">
                                          <p:cBhvr>
                                            <p:cTn id="53" dur="400" fill="hold">
                                              <p:stCondLst>
                                                <p:cond delay="1200"/>
                                              </p:stCondLst>
                                            </p:cTn>
                                            <p:tgtEl>
                                              <p:spTgt spid="29"/>
                                            </p:tgtEl>
                                            <p:attrNameLst>
                                              <p:attrName>r</p:attrName>
                                            </p:attrNameLst>
                                          </p:cBhvr>
                                        </p:animRot>
                                        <p:animRot by="120000">
                                          <p:cBhvr>
                                            <p:cTn id="54" dur="400" fill="hold">
                                              <p:stCondLst>
                                                <p:cond delay="1600"/>
                                              </p:stCondLst>
                                            </p:cTn>
                                            <p:tgtEl>
                                              <p:spTgt spid="29"/>
                                            </p:tgtEl>
                                            <p:attrNameLst>
                                              <p:attrName>r</p:attrName>
                                            </p:attrNameLst>
                                          </p:cBhvr>
                                        </p:animRot>
                                      </p:childTnLst>
                                    </p:cTn>
                                  </p:par>
                                  <p:par>
                                    <p:cTn id="55" presetID="2" presetClass="entr" presetSubtype="1" fill="hold" nodeType="withEffect" p14:presetBounceEnd="54000">
                                      <p:stCondLst>
                                        <p:cond delay="0"/>
                                      </p:stCondLst>
                                      <p:childTnLst>
                                        <p:set>
                                          <p:cBhvr>
                                            <p:cTn id="56" dur="1" fill="hold">
                                              <p:stCondLst>
                                                <p:cond delay="0"/>
                                              </p:stCondLst>
                                            </p:cTn>
                                            <p:tgtEl>
                                              <p:spTgt spid="2"/>
                                            </p:tgtEl>
                                            <p:attrNameLst>
                                              <p:attrName>style.visibility</p:attrName>
                                            </p:attrNameLst>
                                          </p:cBhvr>
                                          <p:to>
                                            <p:strVal val="visible"/>
                                          </p:to>
                                        </p:set>
                                        <p:anim calcmode="lin" valueType="num" p14:bounceEnd="54000">
                                          <p:cBhvr additive="base">
                                            <p:cTn id="57" dur="1000" fill="hold"/>
                                            <p:tgtEl>
                                              <p:spTgt spid="2"/>
                                            </p:tgtEl>
                                            <p:attrNameLst>
                                              <p:attrName>ppt_x</p:attrName>
                                            </p:attrNameLst>
                                          </p:cBhvr>
                                          <p:tavLst>
                                            <p:tav tm="0">
                                              <p:val>
                                                <p:strVal val="#ppt_x"/>
                                              </p:val>
                                            </p:tav>
                                            <p:tav tm="100000">
                                              <p:val>
                                                <p:strVal val="#ppt_x"/>
                                              </p:val>
                                            </p:tav>
                                          </p:tavLst>
                                        </p:anim>
                                        <p:anim calcmode="lin" valueType="num" p14:bounceEnd="54000">
                                          <p:cBhvr additive="base">
                                            <p:cTn id="58" dur="1000" fill="hold"/>
                                            <p:tgtEl>
                                              <p:spTgt spid="2"/>
                                            </p:tgtEl>
                                            <p:attrNameLst>
                                              <p:attrName>ppt_y</p:attrName>
                                            </p:attrNameLst>
                                          </p:cBhvr>
                                          <p:tavLst>
                                            <p:tav tm="0">
                                              <p:val>
                                                <p:strVal val="0-#ppt_h/2"/>
                                              </p:val>
                                            </p:tav>
                                            <p:tav tm="100000">
                                              <p:val>
                                                <p:strVal val="#ppt_y"/>
                                              </p:val>
                                            </p:tav>
                                          </p:tavLst>
                                        </p:anim>
                                      </p:childTnLst>
                                    </p:cTn>
                                  </p:par>
                                  <p:par>
                                    <p:cTn id="59" presetID="32" presetClass="emph" presetSubtype="0" repeatCount="3000" fill="hold" nodeType="withEffect">
                                      <p:stCondLst>
                                        <p:cond delay="0"/>
                                      </p:stCondLst>
                                      <p:childTnLst>
                                        <p:animRot by="120000">
                                          <p:cBhvr>
                                            <p:cTn id="60" dur="200" fill="hold">
                                              <p:stCondLst>
                                                <p:cond delay="0"/>
                                              </p:stCondLst>
                                            </p:cTn>
                                            <p:tgtEl>
                                              <p:spTgt spid="2"/>
                                            </p:tgtEl>
                                            <p:attrNameLst>
                                              <p:attrName>r</p:attrName>
                                            </p:attrNameLst>
                                          </p:cBhvr>
                                        </p:animRot>
                                        <p:animRot by="-240000">
                                          <p:cBhvr>
                                            <p:cTn id="61" dur="400" fill="hold">
                                              <p:stCondLst>
                                                <p:cond delay="400"/>
                                              </p:stCondLst>
                                            </p:cTn>
                                            <p:tgtEl>
                                              <p:spTgt spid="2"/>
                                            </p:tgtEl>
                                            <p:attrNameLst>
                                              <p:attrName>r</p:attrName>
                                            </p:attrNameLst>
                                          </p:cBhvr>
                                        </p:animRot>
                                        <p:animRot by="240000">
                                          <p:cBhvr>
                                            <p:cTn id="62" dur="400" fill="hold">
                                              <p:stCondLst>
                                                <p:cond delay="800"/>
                                              </p:stCondLst>
                                            </p:cTn>
                                            <p:tgtEl>
                                              <p:spTgt spid="2"/>
                                            </p:tgtEl>
                                            <p:attrNameLst>
                                              <p:attrName>r</p:attrName>
                                            </p:attrNameLst>
                                          </p:cBhvr>
                                        </p:animRot>
                                        <p:animRot by="-240000">
                                          <p:cBhvr>
                                            <p:cTn id="63" dur="400" fill="hold">
                                              <p:stCondLst>
                                                <p:cond delay="1200"/>
                                              </p:stCondLst>
                                            </p:cTn>
                                            <p:tgtEl>
                                              <p:spTgt spid="2"/>
                                            </p:tgtEl>
                                            <p:attrNameLst>
                                              <p:attrName>r</p:attrName>
                                            </p:attrNameLst>
                                          </p:cBhvr>
                                        </p:animRot>
                                        <p:animRot by="120000">
                                          <p:cBhvr>
                                            <p:cTn id="64" dur="400" fill="hold">
                                              <p:stCondLst>
                                                <p:cond delay="1600"/>
                                              </p:stCondLst>
                                            </p:cTn>
                                            <p:tgtEl>
                                              <p:spTgt spid="2"/>
                                            </p:tgtEl>
                                            <p:attrNameLst>
                                              <p:attrName>r</p:attrName>
                                            </p:attrNameLst>
                                          </p:cBhvr>
                                        </p:animRot>
                                      </p:childTnLst>
                                    </p:cTn>
                                  </p:par>
                                  <p:par>
                                    <p:cTn id="65" presetID="2" presetClass="entr" presetSubtype="1" fill="hold" nodeType="withEffect" p14:presetBounceEnd="54000">
                                      <p:stCondLst>
                                        <p:cond delay="500"/>
                                      </p:stCondLst>
                                      <p:childTnLst>
                                        <p:set>
                                          <p:cBhvr>
                                            <p:cTn id="66" dur="1" fill="hold">
                                              <p:stCondLst>
                                                <p:cond delay="0"/>
                                              </p:stCondLst>
                                            </p:cTn>
                                            <p:tgtEl>
                                              <p:spTgt spid="37"/>
                                            </p:tgtEl>
                                            <p:attrNameLst>
                                              <p:attrName>style.visibility</p:attrName>
                                            </p:attrNameLst>
                                          </p:cBhvr>
                                          <p:to>
                                            <p:strVal val="visible"/>
                                          </p:to>
                                        </p:set>
                                        <p:anim calcmode="lin" valueType="num" p14:bounceEnd="54000">
                                          <p:cBhvr additive="base">
                                            <p:cTn id="67" dur="1000" fill="hold"/>
                                            <p:tgtEl>
                                              <p:spTgt spid="37"/>
                                            </p:tgtEl>
                                            <p:attrNameLst>
                                              <p:attrName>ppt_x</p:attrName>
                                            </p:attrNameLst>
                                          </p:cBhvr>
                                          <p:tavLst>
                                            <p:tav tm="0">
                                              <p:val>
                                                <p:strVal val="#ppt_x"/>
                                              </p:val>
                                            </p:tav>
                                            <p:tav tm="100000">
                                              <p:val>
                                                <p:strVal val="#ppt_x"/>
                                              </p:val>
                                            </p:tav>
                                          </p:tavLst>
                                        </p:anim>
                                        <p:anim calcmode="lin" valueType="num" p14:bounceEnd="54000">
                                          <p:cBhvr additive="base">
                                            <p:cTn id="68" dur="1000" fill="hold"/>
                                            <p:tgtEl>
                                              <p:spTgt spid="37"/>
                                            </p:tgtEl>
                                            <p:attrNameLst>
                                              <p:attrName>ppt_y</p:attrName>
                                            </p:attrNameLst>
                                          </p:cBhvr>
                                          <p:tavLst>
                                            <p:tav tm="0">
                                              <p:val>
                                                <p:strVal val="0-#ppt_h/2"/>
                                              </p:val>
                                            </p:tav>
                                            <p:tav tm="100000">
                                              <p:val>
                                                <p:strVal val="#ppt_y"/>
                                              </p:val>
                                            </p:tav>
                                          </p:tavLst>
                                        </p:anim>
                                      </p:childTnLst>
                                    </p:cTn>
                                  </p:par>
                                  <p:par>
                                    <p:cTn id="69" presetID="32" presetClass="emph" presetSubtype="0" repeatCount="3000" fill="hold" nodeType="withEffect">
                                      <p:stCondLst>
                                        <p:cond delay="0"/>
                                      </p:stCondLst>
                                      <p:childTnLst>
                                        <p:animRot by="120000">
                                          <p:cBhvr>
                                            <p:cTn id="70" dur="200" fill="hold">
                                              <p:stCondLst>
                                                <p:cond delay="0"/>
                                              </p:stCondLst>
                                            </p:cTn>
                                            <p:tgtEl>
                                              <p:spTgt spid="37"/>
                                            </p:tgtEl>
                                            <p:attrNameLst>
                                              <p:attrName>r</p:attrName>
                                            </p:attrNameLst>
                                          </p:cBhvr>
                                        </p:animRot>
                                        <p:animRot by="-240000">
                                          <p:cBhvr>
                                            <p:cTn id="71" dur="400" fill="hold">
                                              <p:stCondLst>
                                                <p:cond delay="400"/>
                                              </p:stCondLst>
                                            </p:cTn>
                                            <p:tgtEl>
                                              <p:spTgt spid="37"/>
                                            </p:tgtEl>
                                            <p:attrNameLst>
                                              <p:attrName>r</p:attrName>
                                            </p:attrNameLst>
                                          </p:cBhvr>
                                        </p:animRot>
                                        <p:animRot by="240000">
                                          <p:cBhvr>
                                            <p:cTn id="72" dur="400" fill="hold">
                                              <p:stCondLst>
                                                <p:cond delay="800"/>
                                              </p:stCondLst>
                                            </p:cTn>
                                            <p:tgtEl>
                                              <p:spTgt spid="37"/>
                                            </p:tgtEl>
                                            <p:attrNameLst>
                                              <p:attrName>r</p:attrName>
                                            </p:attrNameLst>
                                          </p:cBhvr>
                                        </p:animRot>
                                        <p:animRot by="-240000">
                                          <p:cBhvr>
                                            <p:cTn id="73" dur="400" fill="hold">
                                              <p:stCondLst>
                                                <p:cond delay="1200"/>
                                              </p:stCondLst>
                                            </p:cTn>
                                            <p:tgtEl>
                                              <p:spTgt spid="37"/>
                                            </p:tgtEl>
                                            <p:attrNameLst>
                                              <p:attrName>r</p:attrName>
                                            </p:attrNameLst>
                                          </p:cBhvr>
                                        </p:animRot>
                                        <p:animRot by="120000">
                                          <p:cBhvr>
                                            <p:cTn id="74" dur="400" fill="hold">
                                              <p:stCondLst>
                                                <p:cond delay="1600"/>
                                              </p:stCondLst>
                                            </p:cTn>
                                            <p:tgtEl>
                                              <p:spTgt spid="37"/>
                                            </p:tgtEl>
                                            <p:attrNameLst>
                                              <p:attrName>r</p:attrName>
                                            </p:attrNameLst>
                                          </p:cBhvr>
                                        </p:animRot>
                                      </p:childTnLst>
                                    </p:cTn>
                                  </p:par>
                                  <p:par>
                                    <p:cTn id="75" presetID="2" presetClass="entr" presetSubtype="1" fill="hold" nodeType="withEffect" p14:presetBounceEnd="54000">
                                      <p:stCondLst>
                                        <p:cond delay="500"/>
                                      </p:stCondLst>
                                      <p:childTnLst>
                                        <p:set>
                                          <p:cBhvr>
                                            <p:cTn id="76" dur="1" fill="hold">
                                              <p:stCondLst>
                                                <p:cond delay="0"/>
                                              </p:stCondLst>
                                            </p:cTn>
                                            <p:tgtEl>
                                              <p:spTgt spid="42"/>
                                            </p:tgtEl>
                                            <p:attrNameLst>
                                              <p:attrName>style.visibility</p:attrName>
                                            </p:attrNameLst>
                                          </p:cBhvr>
                                          <p:to>
                                            <p:strVal val="visible"/>
                                          </p:to>
                                        </p:set>
                                        <p:anim calcmode="lin" valueType="num" p14:bounceEnd="54000">
                                          <p:cBhvr additive="base">
                                            <p:cTn id="77" dur="1000" fill="hold"/>
                                            <p:tgtEl>
                                              <p:spTgt spid="42"/>
                                            </p:tgtEl>
                                            <p:attrNameLst>
                                              <p:attrName>ppt_x</p:attrName>
                                            </p:attrNameLst>
                                          </p:cBhvr>
                                          <p:tavLst>
                                            <p:tav tm="0">
                                              <p:val>
                                                <p:strVal val="#ppt_x"/>
                                              </p:val>
                                            </p:tav>
                                            <p:tav tm="100000">
                                              <p:val>
                                                <p:strVal val="#ppt_x"/>
                                              </p:val>
                                            </p:tav>
                                          </p:tavLst>
                                        </p:anim>
                                        <p:anim calcmode="lin" valueType="num" p14:bounceEnd="54000">
                                          <p:cBhvr additive="base">
                                            <p:cTn id="78" dur="1000" fill="hold"/>
                                            <p:tgtEl>
                                              <p:spTgt spid="42"/>
                                            </p:tgtEl>
                                            <p:attrNameLst>
                                              <p:attrName>ppt_y</p:attrName>
                                            </p:attrNameLst>
                                          </p:cBhvr>
                                          <p:tavLst>
                                            <p:tav tm="0">
                                              <p:val>
                                                <p:strVal val="0-#ppt_h/2"/>
                                              </p:val>
                                            </p:tav>
                                            <p:tav tm="100000">
                                              <p:val>
                                                <p:strVal val="#ppt_y"/>
                                              </p:val>
                                            </p:tav>
                                          </p:tavLst>
                                        </p:anim>
                                      </p:childTnLst>
                                    </p:cTn>
                                  </p:par>
                                  <p:par>
                                    <p:cTn id="79" presetID="32" presetClass="emph" presetSubtype="0" repeatCount="3000" fill="hold" nodeType="withEffect">
                                      <p:stCondLst>
                                        <p:cond delay="0"/>
                                      </p:stCondLst>
                                      <p:childTnLst>
                                        <p:animRot by="120000">
                                          <p:cBhvr>
                                            <p:cTn id="80" dur="200" fill="hold">
                                              <p:stCondLst>
                                                <p:cond delay="0"/>
                                              </p:stCondLst>
                                            </p:cTn>
                                            <p:tgtEl>
                                              <p:spTgt spid="42"/>
                                            </p:tgtEl>
                                            <p:attrNameLst>
                                              <p:attrName>r</p:attrName>
                                            </p:attrNameLst>
                                          </p:cBhvr>
                                        </p:animRot>
                                        <p:animRot by="-240000">
                                          <p:cBhvr>
                                            <p:cTn id="81" dur="400" fill="hold">
                                              <p:stCondLst>
                                                <p:cond delay="400"/>
                                              </p:stCondLst>
                                            </p:cTn>
                                            <p:tgtEl>
                                              <p:spTgt spid="42"/>
                                            </p:tgtEl>
                                            <p:attrNameLst>
                                              <p:attrName>r</p:attrName>
                                            </p:attrNameLst>
                                          </p:cBhvr>
                                        </p:animRot>
                                        <p:animRot by="240000">
                                          <p:cBhvr>
                                            <p:cTn id="82" dur="400" fill="hold">
                                              <p:stCondLst>
                                                <p:cond delay="800"/>
                                              </p:stCondLst>
                                            </p:cTn>
                                            <p:tgtEl>
                                              <p:spTgt spid="42"/>
                                            </p:tgtEl>
                                            <p:attrNameLst>
                                              <p:attrName>r</p:attrName>
                                            </p:attrNameLst>
                                          </p:cBhvr>
                                        </p:animRot>
                                        <p:animRot by="-240000">
                                          <p:cBhvr>
                                            <p:cTn id="83" dur="400" fill="hold">
                                              <p:stCondLst>
                                                <p:cond delay="1200"/>
                                              </p:stCondLst>
                                            </p:cTn>
                                            <p:tgtEl>
                                              <p:spTgt spid="42"/>
                                            </p:tgtEl>
                                            <p:attrNameLst>
                                              <p:attrName>r</p:attrName>
                                            </p:attrNameLst>
                                          </p:cBhvr>
                                        </p:animRot>
                                        <p:animRot by="120000">
                                          <p:cBhvr>
                                            <p:cTn id="84" dur="400" fill="hold">
                                              <p:stCondLst>
                                                <p:cond delay="1600"/>
                                              </p:stCondLst>
                                            </p:cTn>
                                            <p:tgtEl>
                                              <p:spTgt spid="42"/>
                                            </p:tgtEl>
                                            <p:attrNameLst>
                                              <p:attrName>r</p:attrName>
                                            </p:attrNameLst>
                                          </p:cBhvr>
                                        </p:animRot>
                                      </p:childTnLst>
                                    </p:cTn>
                                  </p:par>
                                  <p:par>
                                    <p:cTn id="85" presetID="2" presetClass="entr" presetSubtype="1" fill="hold" nodeType="withEffect" p14:presetBounceEnd="54000">
                                      <p:stCondLst>
                                        <p:cond delay="500"/>
                                      </p:stCondLst>
                                      <p:childTnLst>
                                        <p:set>
                                          <p:cBhvr>
                                            <p:cTn id="86" dur="1" fill="hold">
                                              <p:stCondLst>
                                                <p:cond delay="0"/>
                                              </p:stCondLst>
                                            </p:cTn>
                                            <p:tgtEl>
                                              <p:spTgt spid="48"/>
                                            </p:tgtEl>
                                            <p:attrNameLst>
                                              <p:attrName>style.visibility</p:attrName>
                                            </p:attrNameLst>
                                          </p:cBhvr>
                                          <p:to>
                                            <p:strVal val="visible"/>
                                          </p:to>
                                        </p:set>
                                        <p:anim calcmode="lin" valueType="num" p14:bounceEnd="54000">
                                          <p:cBhvr additive="base">
                                            <p:cTn id="87" dur="1000" fill="hold"/>
                                            <p:tgtEl>
                                              <p:spTgt spid="48"/>
                                            </p:tgtEl>
                                            <p:attrNameLst>
                                              <p:attrName>ppt_x</p:attrName>
                                            </p:attrNameLst>
                                          </p:cBhvr>
                                          <p:tavLst>
                                            <p:tav tm="0">
                                              <p:val>
                                                <p:strVal val="#ppt_x"/>
                                              </p:val>
                                            </p:tav>
                                            <p:tav tm="100000">
                                              <p:val>
                                                <p:strVal val="#ppt_x"/>
                                              </p:val>
                                            </p:tav>
                                          </p:tavLst>
                                        </p:anim>
                                        <p:anim calcmode="lin" valueType="num" p14:bounceEnd="54000">
                                          <p:cBhvr additive="base">
                                            <p:cTn id="88" dur="1000" fill="hold"/>
                                            <p:tgtEl>
                                              <p:spTgt spid="48"/>
                                            </p:tgtEl>
                                            <p:attrNameLst>
                                              <p:attrName>ppt_y</p:attrName>
                                            </p:attrNameLst>
                                          </p:cBhvr>
                                          <p:tavLst>
                                            <p:tav tm="0">
                                              <p:val>
                                                <p:strVal val="0-#ppt_h/2"/>
                                              </p:val>
                                            </p:tav>
                                            <p:tav tm="100000">
                                              <p:val>
                                                <p:strVal val="#ppt_y"/>
                                              </p:val>
                                            </p:tav>
                                          </p:tavLst>
                                        </p:anim>
                                      </p:childTnLst>
                                    </p:cTn>
                                  </p:par>
                                  <p:par>
                                    <p:cTn id="89" presetID="32" presetClass="emph" presetSubtype="0" repeatCount="3000" fill="hold" nodeType="withEffect">
                                      <p:stCondLst>
                                        <p:cond delay="0"/>
                                      </p:stCondLst>
                                      <p:childTnLst>
                                        <p:animRot by="120000">
                                          <p:cBhvr>
                                            <p:cTn id="90" dur="200" fill="hold">
                                              <p:stCondLst>
                                                <p:cond delay="0"/>
                                              </p:stCondLst>
                                            </p:cTn>
                                            <p:tgtEl>
                                              <p:spTgt spid="48"/>
                                            </p:tgtEl>
                                            <p:attrNameLst>
                                              <p:attrName>r</p:attrName>
                                            </p:attrNameLst>
                                          </p:cBhvr>
                                        </p:animRot>
                                        <p:animRot by="-240000">
                                          <p:cBhvr>
                                            <p:cTn id="91" dur="400" fill="hold">
                                              <p:stCondLst>
                                                <p:cond delay="400"/>
                                              </p:stCondLst>
                                            </p:cTn>
                                            <p:tgtEl>
                                              <p:spTgt spid="48"/>
                                            </p:tgtEl>
                                            <p:attrNameLst>
                                              <p:attrName>r</p:attrName>
                                            </p:attrNameLst>
                                          </p:cBhvr>
                                        </p:animRot>
                                        <p:animRot by="240000">
                                          <p:cBhvr>
                                            <p:cTn id="92" dur="400" fill="hold">
                                              <p:stCondLst>
                                                <p:cond delay="800"/>
                                              </p:stCondLst>
                                            </p:cTn>
                                            <p:tgtEl>
                                              <p:spTgt spid="48"/>
                                            </p:tgtEl>
                                            <p:attrNameLst>
                                              <p:attrName>r</p:attrName>
                                            </p:attrNameLst>
                                          </p:cBhvr>
                                        </p:animRot>
                                        <p:animRot by="-240000">
                                          <p:cBhvr>
                                            <p:cTn id="93" dur="400" fill="hold">
                                              <p:stCondLst>
                                                <p:cond delay="1200"/>
                                              </p:stCondLst>
                                            </p:cTn>
                                            <p:tgtEl>
                                              <p:spTgt spid="48"/>
                                            </p:tgtEl>
                                            <p:attrNameLst>
                                              <p:attrName>r</p:attrName>
                                            </p:attrNameLst>
                                          </p:cBhvr>
                                        </p:animRot>
                                        <p:animRot by="120000">
                                          <p:cBhvr>
                                            <p:cTn id="94" dur="400" fill="hold">
                                              <p:stCondLst>
                                                <p:cond delay="1600"/>
                                              </p:stCondLst>
                                            </p:cTn>
                                            <p:tgtEl>
                                              <p:spTgt spid="48"/>
                                            </p:tgtEl>
                                            <p:attrNameLst>
                                              <p:attrName>r</p:attrName>
                                            </p:attrNameLst>
                                          </p:cBhvr>
                                        </p:animRot>
                                      </p:childTnLst>
                                    </p:cTn>
                                  </p:par>
                                  <p:par>
                                    <p:cTn id="95" presetID="2" presetClass="entr" presetSubtype="1" fill="hold" nodeType="withEffect" p14:presetBounceEnd="54000">
                                      <p:stCondLst>
                                        <p:cond delay="500"/>
                                      </p:stCondLst>
                                      <p:childTnLst>
                                        <p:set>
                                          <p:cBhvr>
                                            <p:cTn id="96" dur="1" fill="hold">
                                              <p:stCondLst>
                                                <p:cond delay="0"/>
                                              </p:stCondLst>
                                            </p:cTn>
                                            <p:tgtEl>
                                              <p:spTgt spid="53"/>
                                            </p:tgtEl>
                                            <p:attrNameLst>
                                              <p:attrName>style.visibility</p:attrName>
                                            </p:attrNameLst>
                                          </p:cBhvr>
                                          <p:to>
                                            <p:strVal val="visible"/>
                                          </p:to>
                                        </p:set>
                                        <p:anim calcmode="lin" valueType="num" p14:bounceEnd="54000">
                                          <p:cBhvr additive="base">
                                            <p:cTn id="97" dur="1000" fill="hold"/>
                                            <p:tgtEl>
                                              <p:spTgt spid="53"/>
                                            </p:tgtEl>
                                            <p:attrNameLst>
                                              <p:attrName>ppt_x</p:attrName>
                                            </p:attrNameLst>
                                          </p:cBhvr>
                                          <p:tavLst>
                                            <p:tav tm="0">
                                              <p:val>
                                                <p:strVal val="#ppt_x"/>
                                              </p:val>
                                            </p:tav>
                                            <p:tav tm="100000">
                                              <p:val>
                                                <p:strVal val="#ppt_x"/>
                                              </p:val>
                                            </p:tav>
                                          </p:tavLst>
                                        </p:anim>
                                        <p:anim calcmode="lin" valueType="num" p14:bounceEnd="54000">
                                          <p:cBhvr additive="base">
                                            <p:cTn id="98" dur="1000" fill="hold"/>
                                            <p:tgtEl>
                                              <p:spTgt spid="53"/>
                                            </p:tgtEl>
                                            <p:attrNameLst>
                                              <p:attrName>ppt_y</p:attrName>
                                            </p:attrNameLst>
                                          </p:cBhvr>
                                          <p:tavLst>
                                            <p:tav tm="0">
                                              <p:val>
                                                <p:strVal val="0-#ppt_h/2"/>
                                              </p:val>
                                            </p:tav>
                                            <p:tav tm="100000">
                                              <p:val>
                                                <p:strVal val="#ppt_y"/>
                                              </p:val>
                                            </p:tav>
                                          </p:tavLst>
                                        </p:anim>
                                      </p:childTnLst>
                                    </p:cTn>
                                  </p:par>
                                  <p:par>
                                    <p:cTn id="99" presetID="32" presetClass="emph" presetSubtype="0" repeatCount="3000" fill="hold" nodeType="withEffect">
                                      <p:stCondLst>
                                        <p:cond delay="0"/>
                                      </p:stCondLst>
                                      <p:childTnLst>
                                        <p:animRot by="120000">
                                          <p:cBhvr>
                                            <p:cTn id="100" dur="200" fill="hold">
                                              <p:stCondLst>
                                                <p:cond delay="0"/>
                                              </p:stCondLst>
                                            </p:cTn>
                                            <p:tgtEl>
                                              <p:spTgt spid="53"/>
                                            </p:tgtEl>
                                            <p:attrNameLst>
                                              <p:attrName>r</p:attrName>
                                            </p:attrNameLst>
                                          </p:cBhvr>
                                        </p:animRot>
                                        <p:animRot by="-240000">
                                          <p:cBhvr>
                                            <p:cTn id="101" dur="400" fill="hold">
                                              <p:stCondLst>
                                                <p:cond delay="400"/>
                                              </p:stCondLst>
                                            </p:cTn>
                                            <p:tgtEl>
                                              <p:spTgt spid="53"/>
                                            </p:tgtEl>
                                            <p:attrNameLst>
                                              <p:attrName>r</p:attrName>
                                            </p:attrNameLst>
                                          </p:cBhvr>
                                        </p:animRot>
                                        <p:animRot by="240000">
                                          <p:cBhvr>
                                            <p:cTn id="102" dur="400" fill="hold">
                                              <p:stCondLst>
                                                <p:cond delay="800"/>
                                              </p:stCondLst>
                                            </p:cTn>
                                            <p:tgtEl>
                                              <p:spTgt spid="53"/>
                                            </p:tgtEl>
                                            <p:attrNameLst>
                                              <p:attrName>r</p:attrName>
                                            </p:attrNameLst>
                                          </p:cBhvr>
                                        </p:animRot>
                                        <p:animRot by="-240000">
                                          <p:cBhvr>
                                            <p:cTn id="103" dur="400" fill="hold">
                                              <p:stCondLst>
                                                <p:cond delay="1200"/>
                                              </p:stCondLst>
                                            </p:cTn>
                                            <p:tgtEl>
                                              <p:spTgt spid="53"/>
                                            </p:tgtEl>
                                            <p:attrNameLst>
                                              <p:attrName>r</p:attrName>
                                            </p:attrNameLst>
                                          </p:cBhvr>
                                        </p:animRot>
                                        <p:animRot by="120000">
                                          <p:cBhvr>
                                            <p:cTn id="104" dur="400" fill="hold">
                                              <p:stCondLst>
                                                <p:cond delay="1600"/>
                                              </p:stCondLst>
                                            </p:cTn>
                                            <p:tgtEl>
                                              <p:spTgt spid="5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75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1000" fill="hold"/>
                                            <p:tgtEl>
                                              <p:spTgt spid="13"/>
                                            </p:tgtEl>
                                            <p:attrNameLst>
                                              <p:attrName>ppt_x</p:attrName>
                                            </p:attrNameLst>
                                          </p:cBhvr>
                                          <p:tavLst>
                                            <p:tav tm="0">
                                              <p:val>
                                                <p:strVal val="#ppt_x"/>
                                              </p:val>
                                            </p:tav>
                                            <p:tav tm="100000">
                                              <p:val>
                                                <p:strVal val="#ppt_x"/>
                                              </p:val>
                                            </p:tav>
                                          </p:tavLst>
                                        </p:anim>
                                        <p:anim calcmode="lin" valueType="num">
                                          <p:cBhvr additive="base">
                                            <p:cTn id="8" dur="1000" fill="hold"/>
                                            <p:tgtEl>
                                              <p:spTgt spid="13"/>
                                            </p:tgtEl>
                                            <p:attrNameLst>
                                              <p:attrName>ppt_y</p:attrName>
                                            </p:attrNameLst>
                                          </p:cBhvr>
                                          <p:tavLst>
                                            <p:tav tm="0">
                                              <p:val>
                                                <p:strVal val="0-#ppt_h/2"/>
                                              </p:val>
                                            </p:tav>
                                            <p:tav tm="100000">
                                              <p:val>
                                                <p:strVal val="#ppt_y"/>
                                              </p:val>
                                            </p:tav>
                                          </p:tavLst>
                                        </p:anim>
                                      </p:childTnLst>
                                    </p:cTn>
                                  </p:par>
                                  <p:par>
                                    <p:cTn id="9" presetID="32" presetClass="emph" presetSubtype="0" repeatCount="3000" fill="hold" nodeType="withEffect">
                                      <p:stCondLst>
                                        <p:cond delay="0"/>
                                      </p:stCondLst>
                                      <p:childTnLst>
                                        <p:animRot by="120000">
                                          <p:cBhvr>
                                            <p:cTn id="10" dur="200" fill="hold">
                                              <p:stCondLst>
                                                <p:cond delay="0"/>
                                              </p:stCondLst>
                                            </p:cTn>
                                            <p:tgtEl>
                                              <p:spTgt spid="13"/>
                                            </p:tgtEl>
                                            <p:attrNameLst>
                                              <p:attrName>r</p:attrName>
                                            </p:attrNameLst>
                                          </p:cBhvr>
                                        </p:animRot>
                                        <p:animRot by="-240000">
                                          <p:cBhvr>
                                            <p:cTn id="11" dur="400" fill="hold">
                                              <p:stCondLst>
                                                <p:cond delay="400"/>
                                              </p:stCondLst>
                                            </p:cTn>
                                            <p:tgtEl>
                                              <p:spTgt spid="13"/>
                                            </p:tgtEl>
                                            <p:attrNameLst>
                                              <p:attrName>r</p:attrName>
                                            </p:attrNameLst>
                                          </p:cBhvr>
                                        </p:animRot>
                                        <p:animRot by="240000">
                                          <p:cBhvr>
                                            <p:cTn id="12" dur="400" fill="hold">
                                              <p:stCondLst>
                                                <p:cond delay="800"/>
                                              </p:stCondLst>
                                            </p:cTn>
                                            <p:tgtEl>
                                              <p:spTgt spid="13"/>
                                            </p:tgtEl>
                                            <p:attrNameLst>
                                              <p:attrName>r</p:attrName>
                                            </p:attrNameLst>
                                          </p:cBhvr>
                                        </p:animRot>
                                        <p:animRot by="-240000">
                                          <p:cBhvr>
                                            <p:cTn id="13" dur="400" fill="hold">
                                              <p:stCondLst>
                                                <p:cond delay="1200"/>
                                              </p:stCondLst>
                                            </p:cTn>
                                            <p:tgtEl>
                                              <p:spTgt spid="13"/>
                                            </p:tgtEl>
                                            <p:attrNameLst>
                                              <p:attrName>r</p:attrName>
                                            </p:attrNameLst>
                                          </p:cBhvr>
                                        </p:animRot>
                                        <p:animRot by="120000">
                                          <p:cBhvr>
                                            <p:cTn id="14" dur="400" fill="hold">
                                              <p:stCondLst>
                                                <p:cond delay="1600"/>
                                              </p:stCondLst>
                                            </p:cTn>
                                            <p:tgtEl>
                                              <p:spTgt spid="13"/>
                                            </p:tgtEl>
                                            <p:attrNameLst>
                                              <p:attrName>r</p:attrName>
                                            </p:attrNameLst>
                                          </p:cBhvr>
                                        </p:animRot>
                                      </p:childTnLst>
                                    </p:cTn>
                                  </p:par>
                                  <p:par>
                                    <p:cTn id="15" presetID="2" presetClass="entr" presetSubtype="1"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anim calcmode="lin" valueType="num">
                                          <p:cBhvr additive="base">
                                            <p:cTn id="17" dur="1000" fill="hold"/>
                                            <p:tgtEl>
                                              <p:spTgt spid="14"/>
                                            </p:tgtEl>
                                            <p:attrNameLst>
                                              <p:attrName>ppt_x</p:attrName>
                                            </p:attrNameLst>
                                          </p:cBhvr>
                                          <p:tavLst>
                                            <p:tav tm="0">
                                              <p:val>
                                                <p:strVal val="#ppt_x"/>
                                              </p:val>
                                            </p:tav>
                                            <p:tav tm="100000">
                                              <p:val>
                                                <p:strVal val="#ppt_x"/>
                                              </p:val>
                                            </p:tav>
                                          </p:tavLst>
                                        </p:anim>
                                        <p:anim calcmode="lin" valueType="num">
                                          <p:cBhvr additive="base">
                                            <p:cTn id="18" dur="1000" fill="hold"/>
                                            <p:tgtEl>
                                              <p:spTgt spid="14"/>
                                            </p:tgtEl>
                                            <p:attrNameLst>
                                              <p:attrName>ppt_y</p:attrName>
                                            </p:attrNameLst>
                                          </p:cBhvr>
                                          <p:tavLst>
                                            <p:tav tm="0">
                                              <p:val>
                                                <p:strVal val="0-#ppt_h/2"/>
                                              </p:val>
                                            </p:tav>
                                            <p:tav tm="100000">
                                              <p:val>
                                                <p:strVal val="#ppt_y"/>
                                              </p:val>
                                            </p:tav>
                                          </p:tavLst>
                                        </p:anim>
                                      </p:childTnLst>
                                    </p:cTn>
                                  </p:par>
                                  <p:par>
                                    <p:cTn id="19" presetID="32" presetClass="emph" presetSubtype="0" repeatCount="3000" fill="hold" nodeType="withEffect">
                                      <p:stCondLst>
                                        <p:cond delay="0"/>
                                      </p:stCondLst>
                                      <p:childTnLst>
                                        <p:animRot by="120000">
                                          <p:cBhvr>
                                            <p:cTn id="20" dur="200" fill="hold">
                                              <p:stCondLst>
                                                <p:cond delay="0"/>
                                              </p:stCondLst>
                                            </p:cTn>
                                            <p:tgtEl>
                                              <p:spTgt spid="14"/>
                                            </p:tgtEl>
                                            <p:attrNameLst>
                                              <p:attrName>r</p:attrName>
                                            </p:attrNameLst>
                                          </p:cBhvr>
                                        </p:animRot>
                                        <p:animRot by="-240000">
                                          <p:cBhvr>
                                            <p:cTn id="21" dur="400" fill="hold">
                                              <p:stCondLst>
                                                <p:cond delay="400"/>
                                              </p:stCondLst>
                                            </p:cTn>
                                            <p:tgtEl>
                                              <p:spTgt spid="14"/>
                                            </p:tgtEl>
                                            <p:attrNameLst>
                                              <p:attrName>r</p:attrName>
                                            </p:attrNameLst>
                                          </p:cBhvr>
                                        </p:animRot>
                                        <p:animRot by="240000">
                                          <p:cBhvr>
                                            <p:cTn id="22" dur="400" fill="hold">
                                              <p:stCondLst>
                                                <p:cond delay="800"/>
                                              </p:stCondLst>
                                            </p:cTn>
                                            <p:tgtEl>
                                              <p:spTgt spid="14"/>
                                            </p:tgtEl>
                                            <p:attrNameLst>
                                              <p:attrName>r</p:attrName>
                                            </p:attrNameLst>
                                          </p:cBhvr>
                                        </p:animRot>
                                        <p:animRot by="-240000">
                                          <p:cBhvr>
                                            <p:cTn id="23" dur="400" fill="hold">
                                              <p:stCondLst>
                                                <p:cond delay="1200"/>
                                              </p:stCondLst>
                                            </p:cTn>
                                            <p:tgtEl>
                                              <p:spTgt spid="14"/>
                                            </p:tgtEl>
                                            <p:attrNameLst>
                                              <p:attrName>r</p:attrName>
                                            </p:attrNameLst>
                                          </p:cBhvr>
                                        </p:animRot>
                                        <p:animRot by="120000">
                                          <p:cBhvr>
                                            <p:cTn id="24" dur="400" fill="hold">
                                              <p:stCondLst>
                                                <p:cond delay="1600"/>
                                              </p:stCondLst>
                                            </p:cTn>
                                            <p:tgtEl>
                                              <p:spTgt spid="14"/>
                                            </p:tgtEl>
                                            <p:attrNameLst>
                                              <p:attrName>r</p:attrName>
                                            </p:attrNameLst>
                                          </p:cBhvr>
                                        </p:animRot>
                                      </p:childTnLst>
                                    </p:cTn>
                                  </p:par>
                                  <p:par>
                                    <p:cTn id="25" presetID="2" presetClass="entr" presetSubtype="1" fill="hold" nodeType="withEffect">
                                      <p:stCondLst>
                                        <p:cond delay="750"/>
                                      </p:stCondLst>
                                      <p:childTnLst>
                                        <p:set>
                                          <p:cBhvr>
                                            <p:cTn id="26" dur="1" fill="hold">
                                              <p:stCondLst>
                                                <p:cond delay="0"/>
                                              </p:stCondLst>
                                            </p:cTn>
                                            <p:tgtEl>
                                              <p:spTgt spid="19"/>
                                            </p:tgtEl>
                                            <p:attrNameLst>
                                              <p:attrName>style.visibility</p:attrName>
                                            </p:attrNameLst>
                                          </p:cBhvr>
                                          <p:to>
                                            <p:strVal val="visible"/>
                                          </p:to>
                                        </p:set>
                                        <p:anim calcmode="lin" valueType="num">
                                          <p:cBhvr additive="base">
                                            <p:cTn id="27" dur="1000" fill="hold"/>
                                            <p:tgtEl>
                                              <p:spTgt spid="19"/>
                                            </p:tgtEl>
                                            <p:attrNameLst>
                                              <p:attrName>ppt_x</p:attrName>
                                            </p:attrNameLst>
                                          </p:cBhvr>
                                          <p:tavLst>
                                            <p:tav tm="0">
                                              <p:val>
                                                <p:strVal val="#ppt_x"/>
                                              </p:val>
                                            </p:tav>
                                            <p:tav tm="100000">
                                              <p:val>
                                                <p:strVal val="#ppt_x"/>
                                              </p:val>
                                            </p:tav>
                                          </p:tavLst>
                                        </p:anim>
                                        <p:anim calcmode="lin" valueType="num">
                                          <p:cBhvr additive="base">
                                            <p:cTn id="28" dur="1000" fill="hold"/>
                                            <p:tgtEl>
                                              <p:spTgt spid="19"/>
                                            </p:tgtEl>
                                            <p:attrNameLst>
                                              <p:attrName>ppt_y</p:attrName>
                                            </p:attrNameLst>
                                          </p:cBhvr>
                                          <p:tavLst>
                                            <p:tav tm="0">
                                              <p:val>
                                                <p:strVal val="0-#ppt_h/2"/>
                                              </p:val>
                                            </p:tav>
                                            <p:tav tm="100000">
                                              <p:val>
                                                <p:strVal val="#ppt_y"/>
                                              </p:val>
                                            </p:tav>
                                          </p:tavLst>
                                        </p:anim>
                                      </p:childTnLst>
                                    </p:cTn>
                                  </p:par>
                                  <p:par>
                                    <p:cTn id="29" presetID="32" presetClass="emph" presetSubtype="0" repeatCount="3000" fill="hold" nodeType="withEffect">
                                      <p:stCondLst>
                                        <p:cond delay="0"/>
                                      </p:stCondLst>
                                      <p:childTnLst>
                                        <p:animRot by="120000">
                                          <p:cBhvr>
                                            <p:cTn id="30" dur="200" fill="hold">
                                              <p:stCondLst>
                                                <p:cond delay="0"/>
                                              </p:stCondLst>
                                            </p:cTn>
                                            <p:tgtEl>
                                              <p:spTgt spid="19"/>
                                            </p:tgtEl>
                                            <p:attrNameLst>
                                              <p:attrName>r</p:attrName>
                                            </p:attrNameLst>
                                          </p:cBhvr>
                                        </p:animRot>
                                        <p:animRot by="-240000">
                                          <p:cBhvr>
                                            <p:cTn id="31" dur="400" fill="hold">
                                              <p:stCondLst>
                                                <p:cond delay="400"/>
                                              </p:stCondLst>
                                            </p:cTn>
                                            <p:tgtEl>
                                              <p:spTgt spid="19"/>
                                            </p:tgtEl>
                                            <p:attrNameLst>
                                              <p:attrName>r</p:attrName>
                                            </p:attrNameLst>
                                          </p:cBhvr>
                                        </p:animRot>
                                        <p:animRot by="240000">
                                          <p:cBhvr>
                                            <p:cTn id="32" dur="400" fill="hold">
                                              <p:stCondLst>
                                                <p:cond delay="800"/>
                                              </p:stCondLst>
                                            </p:cTn>
                                            <p:tgtEl>
                                              <p:spTgt spid="19"/>
                                            </p:tgtEl>
                                            <p:attrNameLst>
                                              <p:attrName>r</p:attrName>
                                            </p:attrNameLst>
                                          </p:cBhvr>
                                        </p:animRot>
                                        <p:animRot by="-240000">
                                          <p:cBhvr>
                                            <p:cTn id="33" dur="400" fill="hold">
                                              <p:stCondLst>
                                                <p:cond delay="1200"/>
                                              </p:stCondLst>
                                            </p:cTn>
                                            <p:tgtEl>
                                              <p:spTgt spid="19"/>
                                            </p:tgtEl>
                                            <p:attrNameLst>
                                              <p:attrName>r</p:attrName>
                                            </p:attrNameLst>
                                          </p:cBhvr>
                                        </p:animRot>
                                        <p:animRot by="120000">
                                          <p:cBhvr>
                                            <p:cTn id="34" dur="400" fill="hold">
                                              <p:stCondLst>
                                                <p:cond delay="1600"/>
                                              </p:stCondLst>
                                            </p:cTn>
                                            <p:tgtEl>
                                              <p:spTgt spid="19"/>
                                            </p:tgtEl>
                                            <p:attrNameLst>
                                              <p:attrName>r</p:attrName>
                                            </p:attrNameLst>
                                          </p:cBhvr>
                                        </p:animRot>
                                      </p:childTnLst>
                                    </p:cTn>
                                  </p:par>
                                  <p:par>
                                    <p:cTn id="35" presetID="2" presetClass="entr" presetSubtype="1" fill="hold" nodeType="withEffect">
                                      <p:stCondLst>
                                        <p:cond delay="500"/>
                                      </p:stCondLst>
                                      <p:childTnLst>
                                        <p:set>
                                          <p:cBhvr>
                                            <p:cTn id="36" dur="1" fill="hold">
                                              <p:stCondLst>
                                                <p:cond delay="0"/>
                                              </p:stCondLst>
                                            </p:cTn>
                                            <p:tgtEl>
                                              <p:spTgt spid="24"/>
                                            </p:tgtEl>
                                            <p:attrNameLst>
                                              <p:attrName>style.visibility</p:attrName>
                                            </p:attrNameLst>
                                          </p:cBhvr>
                                          <p:to>
                                            <p:strVal val="visible"/>
                                          </p:to>
                                        </p:set>
                                        <p:anim calcmode="lin" valueType="num">
                                          <p:cBhvr additive="base">
                                            <p:cTn id="37" dur="1000" fill="hold"/>
                                            <p:tgtEl>
                                              <p:spTgt spid="24"/>
                                            </p:tgtEl>
                                            <p:attrNameLst>
                                              <p:attrName>ppt_x</p:attrName>
                                            </p:attrNameLst>
                                          </p:cBhvr>
                                          <p:tavLst>
                                            <p:tav tm="0">
                                              <p:val>
                                                <p:strVal val="#ppt_x"/>
                                              </p:val>
                                            </p:tav>
                                            <p:tav tm="100000">
                                              <p:val>
                                                <p:strVal val="#ppt_x"/>
                                              </p:val>
                                            </p:tav>
                                          </p:tavLst>
                                        </p:anim>
                                        <p:anim calcmode="lin" valueType="num">
                                          <p:cBhvr additive="base">
                                            <p:cTn id="38" dur="1000" fill="hold"/>
                                            <p:tgtEl>
                                              <p:spTgt spid="24"/>
                                            </p:tgtEl>
                                            <p:attrNameLst>
                                              <p:attrName>ppt_y</p:attrName>
                                            </p:attrNameLst>
                                          </p:cBhvr>
                                          <p:tavLst>
                                            <p:tav tm="0">
                                              <p:val>
                                                <p:strVal val="0-#ppt_h/2"/>
                                              </p:val>
                                            </p:tav>
                                            <p:tav tm="100000">
                                              <p:val>
                                                <p:strVal val="#ppt_y"/>
                                              </p:val>
                                            </p:tav>
                                          </p:tavLst>
                                        </p:anim>
                                      </p:childTnLst>
                                    </p:cTn>
                                  </p:par>
                                  <p:par>
                                    <p:cTn id="39" presetID="32" presetClass="emph" presetSubtype="0" repeatCount="3000" fill="hold" nodeType="withEffect">
                                      <p:stCondLst>
                                        <p:cond delay="0"/>
                                      </p:stCondLst>
                                      <p:childTnLst>
                                        <p:animRot by="120000">
                                          <p:cBhvr>
                                            <p:cTn id="40" dur="200" fill="hold">
                                              <p:stCondLst>
                                                <p:cond delay="0"/>
                                              </p:stCondLst>
                                            </p:cTn>
                                            <p:tgtEl>
                                              <p:spTgt spid="24"/>
                                            </p:tgtEl>
                                            <p:attrNameLst>
                                              <p:attrName>r</p:attrName>
                                            </p:attrNameLst>
                                          </p:cBhvr>
                                        </p:animRot>
                                        <p:animRot by="-240000">
                                          <p:cBhvr>
                                            <p:cTn id="41" dur="400" fill="hold">
                                              <p:stCondLst>
                                                <p:cond delay="400"/>
                                              </p:stCondLst>
                                            </p:cTn>
                                            <p:tgtEl>
                                              <p:spTgt spid="24"/>
                                            </p:tgtEl>
                                            <p:attrNameLst>
                                              <p:attrName>r</p:attrName>
                                            </p:attrNameLst>
                                          </p:cBhvr>
                                        </p:animRot>
                                        <p:animRot by="240000">
                                          <p:cBhvr>
                                            <p:cTn id="42" dur="400" fill="hold">
                                              <p:stCondLst>
                                                <p:cond delay="800"/>
                                              </p:stCondLst>
                                            </p:cTn>
                                            <p:tgtEl>
                                              <p:spTgt spid="24"/>
                                            </p:tgtEl>
                                            <p:attrNameLst>
                                              <p:attrName>r</p:attrName>
                                            </p:attrNameLst>
                                          </p:cBhvr>
                                        </p:animRot>
                                        <p:animRot by="-240000">
                                          <p:cBhvr>
                                            <p:cTn id="43" dur="400" fill="hold">
                                              <p:stCondLst>
                                                <p:cond delay="1200"/>
                                              </p:stCondLst>
                                            </p:cTn>
                                            <p:tgtEl>
                                              <p:spTgt spid="24"/>
                                            </p:tgtEl>
                                            <p:attrNameLst>
                                              <p:attrName>r</p:attrName>
                                            </p:attrNameLst>
                                          </p:cBhvr>
                                        </p:animRot>
                                        <p:animRot by="120000">
                                          <p:cBhvr>
                                            <p:cTn id="44" dur="400" fill="hold">
                                              <p:stCondLst>
                                                <p:cond delay="1600"/>
                                              </p:stCondLst>
                                            </p:cTn>
                                            <p:tgtEl>
                                              <p:spTgt spid="24"/>
                                            </p:tgtEl>
                                            <p:attrNameLst>
                                              <p:attrName>r</p:attrName>
                                            </p:attrNameLst>
                                          </p:cBhvr>
                                        </p:animRot>
                                      </p:childTnLst>
                                    </p:cTn>
                                  </p:par>
                                  <p:par>
                                    <p:cTn id="45" presetID="2" presetClass="entr" presetSubtype="1" fill="hold" nodeType="withEffect">
                                      <p:stCondLst>
                                        <p:cond delay="750"/>
                                      </p:stCondLst>
                                      <p:childTnLst>
                                        <p:set>
                                          <p:cBhvr>
                                            <p:cTn id="46" dur="1" fill="hold">
                                              <p:stCondLst>
                                                <p:cond delay="0"/>
                                              </p:stCondLst>
                                            </p:cTn>
                                            <p:tgtEl>
                                              <p:spTgt spid="29"/>
                                            </p:tgtEl>
                                            <p:attrNameLst>
                                              <p:attrName>style.visibility</p:attrName>
                                            </p:attrNameLst>
                                          </p:cBhvr>
                                          <p:to>
                                            <p:strVal val="visible"/>
                                          </p:to>
                                        </p:set>
                                        <p:anim calcmode="lin" valueType="num">
                                          <p:cBhvr additive="base">
                                            <p:cTn id="47" dur="1000" fill="hold"/>
                                            <p:tgtEl>
                                              <p:spTgt spid="29"/>
                                            </p:tgtEl>
                                            <p:attrNameLst>
                                              <p:attrName>ppt_x</p:attrName>
                                            </p:attrNameLst>
                                          </p:cBhvr>
                                          <p:tavLst>
                                            <p:tav tm="0">
                                              <p:val>
                                                <p:strVal val="#ppt_x"/>
                                              </p:val>
                                            </p:tav>
                                            <p:tav tm="100000">
                                              <p:val>
                                                <p:strVal val="#ppt_x"/>
                                              </p:val>
                                            </p:tav>
                                          </p:tavLst>
                                        </p:anim>
                                        <p:anim calcmode="lin" valueType="num">
                                          <p:cBhvr additive="base">
                                            <p:cTn id="48" dur="1000" fill="hold"/>
                                            <p:tgtEl>
                                              <p:spTgt spid="29"/>
                                            </p:tgtEl>
                                            <p:attrNameLst>
                                              <p:attrName>ppt_y</p:attrName>
                                            </p:attrNameLst>
                                          </p:cBhvr>
                                          <p:tavLst>
                                            <p:tav tm="0">
                                              <p:val>
                                                <p:strVal val="0-#ppt_h/2"/>
                                              </p:val>
                                            </p:tav>
                                            <p:tav tm="100000">
                                              <p:val>
                                                <p:strVal val="#ppt_y"/>
                                              </p:val>
                                            </p:tav>
                                          </p:tavLst>
                                        </p:anim>
                                      </p:childTnLst>
                                    </p:cTn>
                                  </p:par>
                                  <p:par>
                                    <p:cTn id="49" presetID="32" presetClass="emph" presetSubtype="0" repeatCount="3000" fill="hold" nodeType="withEffect">
                                      <p:stCondLst>
                                        <p:cond delay="500"/>
                                      </p:stCondLst>
                                      <p:childTnLst>
                                        <p:animRot by="120000">
                                          <p:cBhvr>
                                            <p:cTn id="50" dur="200" fill="hold">
                                              <p:stCondLst>
                                                <p:cond delay="0"/>
                                              </p:stCondLst>
                                            </p:cTn>
                                            <p:tgtEl>
                                              <p:spTgt spid="29"/>
                                            </p:tgtEl>
                                            <p:attrNameLst>
                                              <p:attrName>r</p:attrName>
                                            </p:attrNameLst>
                                          </p:cBhvr>
                                        </p:animRot>
                                        <p:animRot by="-240000">
                                          <p:cBhvr>
                                            <p:cTn id="51" dur="400" fill="hold">
                                              <p:stCondLst>
                                                <p:cond delay="400"/>
                                              </p:stCondLst>
                                            </p:cTn>
                                            <p:tgtEl>
                                              <p:spTgt spid="29"/>
                                            </p:tgtEl>
                                            <p:attrNameLst>
                                              <p:attrName>r</p:attrName>
                                            </p:attrNameLst>
                                          </p:cBhvr>
                                        </p:animRot>
                                        <p:animRot by="240000">
                                          <p:cBhvr>
                                            <p:cTn id="52" dur="400" fill="hold">
                                              <p:stCondLst>
                                                <p:cond delay="800"/>
                                              </p:stCondLst>
                                            </p:cTn>
                                            <p:tgtEl>
                                              <p:spTgt spid="29"/>
                                            </p:tgtEl>
                                            <p:attrNameLst>
                                              <p:attrName>r</p:attrName>
                                            </p:attrNameLst>
                                          </p:cBhvr>
                                        </p:animRot>
                                        <p:animRot by="-240000">
                                          <p:cBhvr>
                                            <p:cTn id="53" dur="400" fill="hold">
                                              <p:stCondLst>
                                                <p:cond delay="1200"/>
                                              </p:stCondLst>
                                            </p:cTn>
                                            <p:tgtEl>
                                              <p:spTgt spid="29"/>
                                            </p:tgtEl>
                                            <p:attrNameLst>
                                              <p:attrName>r</p:attrName>
                                            </p:attrNameLst>
                                          </p:cBhvr>
                                        </p:animRot>
                                        <p:animRot by="120000">
                                          <p:cBhvr>
                                            <p:cTn id="54" dur="400" fill="hold">
                                              <p:stCondLst>
                                                <p:cond delay="1600"/>
                                              </p:stCondLst>
                                            </p:cTn>
                                            <p:tgtEl>
                                              <p:spTgt spid="29"/>
                                            </p:tgtEl>
                                            <p:attrNameLst>
                                              <p:attrName>r</p:attrName>
                                            </p:attrNameLst>
                                          </p:cBhvr>
                                        </p:animRot>
                                      </p:childTnLst>
                                    </p:cTn>
                                  </p:par>
                                  <p:par>
                                    <p:cTn id="55" presetID="2" presetClass="entr" presetSubtype="1" fill="hold" nodeType="withEffect">
                                      <p:stCondLst>
                                        <p:cond delay="0"/>
                                      </p:stCondLst>
                                      <p:childTnLst>
                                        <p:set>
                                          <p:cBhvr>
                                            <p:cTn id="56" dur="1" fill="hold">
                                              <p:stCondLst>
                                                <p:cond delay="0"/>
                                              </p:stCondLst>
                                            </p:cTn>
                                            <p:tgtEl>
                                              <p:spTgt spid="2"/>
                                            </p:tgtEl>
                                            <p:attrNameLst>
                                              <p:attrName>style.visibility</p:attrName>
                                            </p:attrNameLst>
                                          </p:cBhvr>
                                          <p:to>
                                            <p:strVal val="visible"/>
                                          </p:to>
                                        </p:set>
                                        <p:anim calcmode="lin" valueType="num">
                                          <p:cBhvr additive="base">
                                            <p:cTn id="57" dur="1000" fill="hold"/>
                                            <p:tgtEl>
                                              <p:spTgt spid="2"/>
                                            </p:tgtEl>
                                            <p:attrNameLst>
                                              <p:attrName>ppt_x</p:attrName>
                                            </p:attrNameLst>
                                          </p:cBhvr>
                                          <p:tavLst>
                                            <p:tav tm="0">
                                              <p:val>
                                                <p:strVal val="#ppt_x"/>
                                              </p:val>
                                            </p:tav>
                                            <p:tav tm="100000">
                                              <p:val>
                                                <p:strVal val="#ppt_x"/>
                                              </p:val>
                                            </p:tav>
                                          </p:tavLst>
                                        </p:anim>
                                        <p:anim calcmode="lin" valueType="num">
                                          <p:cBhvr additive="base">
                                            <p:cTn id="58" dur="1000" fill="hold"/>
                                            <p:tgtEl>
                                              <p:spTgt spid="2"/>
                                            </p:tgtEl>
                                            <p:attrNameLst>
                                              <p:attrName>ppt_y</p:attrName>
                                            </p:attrNameLst>
                                          </p:cBhvr>
                                          <p:tavLst>
                                            <p:tav tm="0">
                                              <p:val>
                                                <p:strVal val="0-#ppt_h/2"/>
                                              </p:val>
                                            </p:tav>
                                            <p:tav tm="100000">
                                              <p:val>
                                                <p:strVal val="#ppt_y"/>
                                              </p:val>
                                            </p:tav>
                                          </p:tavLst>
                                        </p:anim>
                                      </p:childTnLst>
                                    </p:cTn>
                                  </p:par>
                                  <p:par>
                                    <p:cTn id="59" presetID="32" presetClass="emph" presetSubtype="0" repeatCount="3000" fill="hold" nodeType="withEffect">
                                      <p:stCondLst>
                                        <p:cond delay="0"/>
                                      </p:stCondLst>
                                      <p:childTnLst>
                                        <p:animRot by="120000">
                                          <p:cBhvr>
                                            <p:cTn id="60" dur="200" fill="hold">
                                              <p:stCondLst>
                                                <p:cond delay="0"/>
                                              </p:stCondLst>
                                            </p:cTn>
                                            <p:tgtEl>
                                              <p:spTgt spid="2"/>
                                            </p:tgtEl>
                                            <p:attrNameLst>
                                              <p:attrName>r</p:attrName>
                                            </p:attrNameLst>
                                          </p:cBhvr>
                                        </p:animRot>
                                        <p:animRot by="-240000">
                                          <p:cBhvr>
                                            <p:cTn id="61" dur="400" fill="hold">
                                              <p:stCondLst>
                                                <p:cond delay="400"/>
                                              </p:stCondLst>
                                            </p:cTn>
                                            <p:tgtEl>
                                              <p:spTgt spid="2"/>
                                            </p:tgtEl>
                                            <p:attrNameLst>
                                              <p:attrName>r</p:attrName>
                                            </p:attrNameLst>
                                          </p:cBhvr>
                                        </p:animRot>
                                        <p:animRot by="240000">
                                          <p:cBhvr>
                                            <p:cTn id="62" dur="400" fill="hold">
                                              <p:stCondLst>
                                                <p:cond delay="800"/>
                                              </p:stCondLst>
                                            </p:cTn>
                                            <p:tgtEl>
                                              <p:spTgt spid="2"/>
                                            </p:tgtEl>
                                            <p:attrNameLst>
                                              <p:attrName>r</p:attrName>
                                            </p:attrNameLst>
                                          </p:cBhvr>
                                        </p:animRot>
                                        <p:animRot by="-240000">
                                          <p:cBhvr>
                                            <p:cTn id="63" dur="400" fill="hold">
                                              <p:stCondLst>
                                                <p:cond delay="1200"/>
                                              </p:stCondLst>
                                            </p:cTn>
                                            <p:tgtEl>
                                              <p:spTgt spid="2"/>
                                            </p:tgtEl>
                                            <p:attrNameLst>
                                              <p:attrName>r</p:attrName>
                                            </p:attrNameLst>
                                          </p:cBhvr>
                                        </p:animRot>
                                        <p:animRot by="120000">
                                          <p:cBhvr>
                                            <p:cTn id="64" dur="400" fill="hold">
                                              <p:stCondLst>
                                                <p:cond delay="1600"/>
                                              </p:stCondLst>
                                            </p:cTn>
                                            <p:tgtEl>
                                              <p:spTgt spid="2"/>
                                            </p:tgtEl>
                                            <p:attrNameLst>
                                              <p:attrName>r</p:attrName>
                                            </p:attrNameLst>
                                          </p:cBhvr>
                                        </p:animRot>
                                      </p:childTnLst>
                                    </p:cTn>
                                  </p:par>
                                  <p:par>
                                    <p:cTn id="65" presetID="2" presetClass="entr" presetSubtype="1" fill="hold" nodeType="withEffect">
                                      <p:stCondLst>
                                        <p:cond delay="500"/>
                                      </p:stCondLst>
                                      <p:childTnLst>
                                        <p:set>
                                          <p:cBhvr>
                                            <p:cTn id="66" dur="1" fill="hold">
                                              <p:stCondLst>
                                                <p:cond delay="0"/>
                                              </p:stCondLst>
                                            </p:cTn>
                                            <p:tgtEl>
                                              <p:spTgt spid="37"/>
                                            </p:tgtEl>
                                            <p:attrNameLst>
                                              <p:attrName>style.visibility</p:attrName>
                                            </p:attrNameLst>
                                          </p:cBhvr>
                                          <p:to>
                                            <p:strVal val="visible"/>
                                          </p:to>
                                        </p:set>
                                        <p:anim calcmode="lin" valueType="num">
                                          <p:cBhvr additive="base">
                                            <p:cTn id="67" dur="1000" fill="hold"/>
                                            <p:tgtEl>
                                              <p:spTgt spid="37"/>
                                            </p:tgtEl>
                                            <p:attrNameLst>
                                              <p:attrName>ppt_x</p:attrName>
                                            </p:attrNameLst>
                                          </p:cBhvr>
                                          <p:tavLst>
                                            <p:tav tm="0">
                                              <p:val>
                                                <p:strVal val="#ppt_x"/>
                                              </p:val>
                                            </p:tav>
                                            <p:tav tm="100000">
                                              <p:val>
                                                <p:strVal val="#ppt_x"/>
                                              </p:val>
                                            </p:tav>
                                          </p:tavLst>
                                        </p:anim>
                                        <p:anim calcmode="lin" valueType="num">
                                          <p:cBhvr additive="base">
                                            <p:cTn id="68" dur="1000" fill="hold"/>
                                            <p:tgtEl>
                                              <p:spTgt spid="37"/>
                                            </p:tgtEl>
                                            <p:attrNameLst>
                                              <p:attrName>ppt_y</p:attrName>
                                            </p:attrNameLst>
                                          </p:cBhvr>
                                          <p:tavLst>
                                            <p:tav tm="0">
                                              <p:val>
                                                <p:strVal val="0-#ppt_h/2"/>
                                              </p:val>
                                            </p:tav>
                                            <p:tav tm="100000">
                                              <p:val>
                                                <p:strVal val="#ppt_y"/>
                                              </p:val>
                                            </p:tav>
                                          </p:tavLst>
                                        </p:anim>
                                      </p:childTnLst>
                                    </p:cTn>
                                  </p:par>
                                  <p:par>
                                    <p:cTn id="69" presetID="32" presetClass="emph" presetSubtype="0" repeatCount="3000" fill="hold" nodeType="withEffect">
                                      <p:stCondLst>
                                        <p:cond delay="0"/>
                                      </p:stCondLst>
                                      <p:childTnLst>
                                        <p:animRot by="120000">
                                          <p:cBhvr>
                                            <p:cTn id="70" dur="200" fill="hold">
                                              <p:stCondLst>
                                                <p:cond delay="0"/>
                                              </p:stCondLst>
                                            </p:cTn>
                                            <p:tgtEl>
                                              <p:spTgt spid="37"/>
                                            </p:tgtEl>
                                            <p:attrNameLst>
                                              <p:attrName>r</p:attrName>
                                            </p:attrNameLst>
                                          </p:cBhvr>
                                        </p:animRot>
                                        <p:animRot by="-240000">
                                          <p:cBhvr>
                                            <p:cTn id="71" dur="400" fill="hold">
                                              <p:stCondLst>
                                                <p:cond delay="400"/>
                                              </p:stCondLst>
                                            </p:cTn>
                                            <p:tgtEl>
                                              <p:spTgt spid="37"/>
                                            </p:tgtEl>
                                            <p:attrNameLst>
                                              <p:attrName>r</p:attrName>
                                            </p:attrNameLst>
                                          </p:cBhvr>
                                        </p:animRot>
                                        <p:animRot by="240000">
                                          <p:cBhvr>
                                            <p:cTn id="72" dur="400" fill="hold">
                                              <p:stCondLst>
                                                <p:cond delay="800"/>
                                              </p:stCondLst>
                                            </p:cTn>
                                            <p:tgtEl>
                                              <p:spTgt spid="37"/>
                                            </p:tgtEl>
                                            <p:attrNameLst>
                                              <p:attrName>r</p:attrName>
                                            </p:attrNameLst>
                                          </p:cBhvr>
                                        </p:animRot>
                                        <p:animRot by="-240000">
                                          <p:cBhvr>
                                            <p:cTn id="73" dur="400" fill="hold">
                                              <p:stCondLst>
                                                <p:cond delay="1200"/>
                                              </p:stCondLst>
                                            </p:cTn>
                                            <p:tgtEl>
                                              <p:spTgt spid="37"/>
                                            </p:tgtEl>
                                            <p:attrNameLst>
                                              <p:attrName>r</p:attrName>
                                            </p:attrNameLst>
                                          </p:cBhvr>
                                        </p:animRot>
                                        <p:animRot by="120000">
                                          <p:cBhvr>
                                            <p:cTn id="74" dur="400" fill="hold">
                                              <p:stCondLst>
                                                <p:cond delay="1600"/>
                                              </p:stCondLst>
                                            </p:cTn>
                                            <p:tgtEl>
                                              <p:spTgt spid="37"/>
                                            </p:tgtEl>
                                            <p:attrNameLst>
                                              <p:attrName>r</p:attrName>
                                            </p:attrNameLst>
                                          </p:cBhvr>
                                        </p:animRot>
                                      </p:childTnLst>
                                    </p:cTn>
                                  </p:par>
                                  <p:par>
                                    <p:cTn id="75" presetID="2" presetClass="entr" presetSubtype="1" fill="hold" nodeType="withEffect">
                                      <p:stCondLst>
                                        <p:cond delay="500"/>
                                      </p:stCondLst>
                                      <p:childTnLst>
                                        <p:set>
                                          <p:cBhvr>
                                            <p:cTn id="76" dur="1" fill="hold">
                                              <p:stCondLst>
                                                <p:cond delay="0"/>
                                              </p:stCondLst>
                                            </p:cTn>
                                            <p:tgtEl>
                                              <p:spTgt spid="42"/>
                                            </p:tgtEl>
                                            <p:attrNameLst>
                                              <p:attrName>style.visibility</p:attrName>
                                            </p:attrNameLst>
                                          </p:cBhvr>
                                          <p:to>
                                            <p:strVal val="visible"/>
                                          </p:to>
                                        </p:set>
                                        <p:anim calcmode="lin" valueType="num">
                                          <p:cBhvr additive="base">
                                            <p:cTn id="77" dur="1000" fill="hold"/>
                                            <p:tgtEl>
                                              <p:spTgt spid="42"/>
                                            </p:tgtEl>
                                            <p:attrNameLst>
                                              <p:attrName>ppt_x</p:attrName>
                                            </p:attrNameLst>
                                          </p:cBhvr>
                                          <p:tavLst>
                                            <p:tav tm="0">
                                              <p:val>
                                                <p:strVal val="#ppt_x"/>
                                              </p:val>
                                            </p:tav>
                                            <p:tav tm="100000">
                                              <p:val>
                                                <p:strVal val="#ppt_x"/>
                                              </p:val>
                                            </p:tav>
                                          </p:tavLst>
                                        </p:anim>
                                        <p:anim calcmode="lin" valueType="num">
                                          <p:cBhvr additive="base">
                                            <p:cTn id="78" dur="1000" fill="hold"/>
                                            <p:tgtEl>
                                              <p:spTgt spid="42"/>
                                            </p:tgtEl>
                                            <p:attrNameLst>
                                              <p:attrName>ppt_y</p:attrName>
                                            </p:attrNameLst>
                                          </p:cBhvr>
                                          <p:tavLst>
                                            <p:tav tm="0">
                                              <p:val>
                                                <p:strVal val="0-#ppt_h/2"/>
                                              </p:val>
                                            </p:tav>
                                            <p:tav tm="100000">
                                              <p:val>
                                                <p:strVal val="#ppt_y"/>
                                              </p:val>
                                            </p:tav>
                                          </p:tavLst>
                                        </p:anim>
                                      </p:childTnLst>
                                    </p:cTn>
                                  </p:par>
                                  <p:par>
                                    <p:cTn id="79" presetID="32" presetClass="emph" presetSubtype="0" repeatCount="3000" fill="hold" nodeType="withEffect">
                                      <p:stCondLst>
                                        <p:cond delay="0"/>
                                      </p:stCondLst>
                                      <p:childTnLst>
                                        <p:animRot by="120000">
                                          <p:cBhvr>
                                            <p:cTn id="80" dur="200" fill="hold">
                                              <p:stCondLst>
                                                <p:cond delay="0"/>
                                              </p:stCondLst>
                                            </p:cTn>
                                            <p:tgtEl>
                                              <p:spTgt spid="42"/>
                                            </p:tgtEl>
                                            <p:attrNameLst>
                                              <p:attrName>r</p:attrName>
                                            </p:attrNameLst>
                                          </p:cBhvr>
                                        </p:animRot>
                                        <p:animRot by="-240000">
                                          <p:cBhvr>
                                            <p:cTn id="81" dur="400" fill="hold">
                                              <p:stCondLst>
                                                <p:cond delay="400"/>
                                              </p:stCondLst>
                                            </p:cTn>
                                            <p:tgtEl>
                                              <p:spTgt spid="42"/>
                                            </p:tgtEl>
                                            <p:attrNameLst>
                                              <p:attrName>r</p:attrName>
                                            </p:attrNameLst>
                                          </p:cBhvr>
                                        </p:animRot>
                                        <p:animRot by="240000">
                                          <p:cBhvr>
                                            <p:cTn id="82" dur="400" fill="hold">
                                              <p:stCondLst>
                                                <p:cond delay="800"/>
                                              </p:stCondLst>
                                            </p:cTn>
                                            <p:tgtEl>
                                              <p:spTgt spid="42"/>
                                            </p:tgtEl>
                                            <p:attrNameLst>
                                              <p:attrName>r</p:attrName>
                                            </p:attrNameLst>
                                          </p:cBhvr>
                                        </p:animRot>
                                        <p:animRot by="-240000">
                                          <p:cBhvr>
                                            <p:cTn id="83" dur="400" fill="hold">
                                              <p:stCondLst>
                                                <p:cond delay="1200"/>
                                              </p:stCondLst>
                                            </p:cTn>
                                            <p:tgtEl>
                                              <p:spTgt spid="42"/>
                                            </p:tgtEl>
                                            <p:attrNameLst>
                                              <p:attrName>r</p:attrName>
                                            </p:attrNameLst>
                                          </p:cBhvr>
                                        </p:animRot>
                                        <p:animRot by="120000">
                                          <p:cBhvr>
                                            <p:cTn id="84" dur="400" fill="hold">
                                              <p:stCondLst>
                                                <p:cond delay="1600"/>
                                              </p:stCondLst>
                                            </p:cTn>
                                            <p:tgtEl>
                                              <p:spTgt spid="42"/>
                                            </p:tgtEl>
                                            <p:attrNameLst>
                                              <p:attrName>r</p:attrName>
                                            </p:attrNameLst>
                                          </p:cBhvr>
                                        </p:animRot>
                                      </p:childTnLst>
                                    </p:cTn>
                                  </p:par>
                                  <p:par>
                                    <p:cTn id="85" presetID="2" presetClass="entr" presetSubtype="1" fill="hold" nodeType="withEffect">
                                      <p:stCondLst>
                                        <p:cond delay="500"/>
                                      </p:stCondLst>
                                      <p:childTnLst>
                                        <p:set>
                                          <p:cBhvr>
                                            <p:cTn id="86" dur="1" fill="hold">
                                              <p:stCondLst>
                                                <p:cond delay="0"/>
                                              </p:stCondLst>
                                            </p:cTn>
                                            <p:tgtEl>
                                              <p:spTgt spid="48"/>
                                            </p:tgtEl>
                                            <p:attrNameLst>
                                              <p:attrName>style.visibility</p:attrName>
                                            </p:attrNameLst>
                                          </p:cBhvr>
                                          <p:to>
                                            <p:strVal val="visible"/>
                                          </p:to>
                                        </p:set>
                                        <p:anim calcmode="lin" valueType="num">
                                          <p:cBhvr additive="base">
                                            <p:cTn id="87" dur="1000" fill="hold"/>
                                            <p:tgtEl>
                                              <p:spTgt spid="48"/>
                                            </p:tgtEl>
                                            <p:attrNameLst>
                                              <p:attrName>ppt_x</p:attrName>
                                            </p:attrNameLst>
                                          </p:cBhvr>
                                          <p:tavLst>
                                            <p:tav tm="0">
                                              <p:val>
                                                <p:strVal val="#ppt_x"/>
                                              </p:val>
                                            </p:tav>
                                            <p:tav tm="100000">
                                              <p:val>
                                                <p:strVal val="#ppt_x"/>
                                              </p:val>
                                            </p:tav>
                                          </p:tavLst>
                                        </p:anim>
                                        <p:anim calcmode="lin" valueType="num">
                                          <p:cBhvr additive="base">
                                            <p:cTn id="88" dur="1000" fill="hold"/>
                                            <p:tgtEl>
                                              <p:spTgt spid="48"/>
                                            </p:tgtEl>
                                            <p:attrNameLst>
                                              <p:attrName>ppt_y</p:attrName>
                                            </p:attrNameLst>
                                          </p:cBhvr>
                                          <p:tavLst>
                                            <p:tav tm="0">
                                              <p:val>
                                                <p:strVal val="0-#ppt_h/2"/>
                                              </p:val>
                                            </p:tav>
                                            <p:tav tm="100000">
                                              <p:val>
                                                <p:strVal val="#ppt_y"/>
                                              </p:val>
                                            </p:tav>
                                          </p:tavLst>
                                        </p:anim>
                                      </p:childTnLst>
                                    </p:cTn>
                                  </p:par>
                                  <p:par>
                                    <p:cTn id="89" presetID="32" presetClass="emph" presetSubtype="0" repeatCount="3000" fill="hold" nodeType="withEffect">
                                      <p:stCondLst>
                                        <p:cond delay="0"/>
                                      </p:stCondLst>
                                      <p:childTnLst>
                                        <p:animRot by="120000">
                                          <p:cBhvr>
                                            <p:cTn id="90" dur="200" fill="hold">
                                              <p:stCondLst>
                                                <p:cond delay="0"/>
                                              </p:stCondLst>
                                            </p:cTn>
                                            <p:tgtEl>
                                              <p:spTgt spid="48"/>
                                            </p:tgtEl>
                                            <p:attrNameLst>
                                              <p:attrName>r</p:attrName>
                                            </p:attrNameLst>
                                          </p:cBhvr>
                                        </p:animRot>
                                        <p:animRot by="-240000">
                                          <p:cBhvr>
                                            <p:cTn id="91" dur="400" fill="hold">
                                              <p:stCondLst>
                                                <p:cond delay="400"/>
                                              </p:stCondLst>
                                            </p:cTn>
                                            <p:tgtEl>
                                              <p:spTgt spid="48"/>
                                            </p:tgtEl>
                                            <p:attrNameLst>
                                              <p:attrName>r</p:attrName>
                                            </p:attrNameLst>
                                          </p:cBhvr>
                                        </p:animRot>
                                        <p:animRot by="240000">
                                          <p:cBhvr>
                                            <p:cTn id="92" dur="400" fill="hold">
                                              <p:stCondLst>
                                                <p:cond delay="800"/>
                                              </p:stCondLst>
                                            </p:cTn>
                                            <p:tgtEl>
                                              <p:spTgt spid="48"/>
                                            </p:tgtEl>
                                            <p:attrNameLst>
                                              <p:attrName>r</p:attrName>
                                            </p:attrNameLst>
                                          </p:cBhvr>
                                        </p:animRot>
                                        <p:animRot by="-240000">
                                          <p:cBhvr>
                                            <p:cTn id="93" dur="400" fill="hold">
                                              <p:stCondLst>
                                                <p:cond delay="1200"/>
                                              </p:stCondLst>
                                            </p:cTn>
                                            <p:tgtEl>
                                              <p:spTgt spid="48"/>
                                            </p:tgtEl>
                                            <p:attrNameLst>
                                              <p:attrName>r</p:attrName>
                                            </p:attrNameLst>
                                          </p:cBhvr>
                                        </p:animRot>
                                        <p:animRot by="120000">
                                          <p:cBhvr>
                                            <p:cTn id="94" dur="400" fill="hold">
                                              <p:stCondLst>
                                                <p:cond delay="1600"/>
                                              </p:stCondLst>
                                            </p:cTn>
                                            <p:tgtEl>
                                              <p:spTgt spid="48"/>
                                            </p:tgtEl>
                                            <p:attrNameLst>
                                              <p:attrName>r</p:attrName>
                                            </p:attrNameLst>
                                          </p:cBhvr>
                                        </p:animRot>
                                      </p:childTnLst>
                                    </p:cTn>
                                  </p:par>
                                  <p:par>
                                    <p:cTn id="95" presetID="2" presetClass="entr" presetSubtype="1" fill="hold" nodeType="withEffect">
                                      <p:stCondLst>
                                        <p:cond delay="500"/>
                                      </p:stCondLst>
                                      <p:childTnLst>
                                        <p:set>
                                          <p:cBhvr>
                                            <p:cTn id="96" dur="1" fill="hold">
                                              <p:stCondLst>
                                                <p:cond delay="0"/>
                                              </p:stCondLst>
                                            </p:cTn>
                                            <p:tgtEl>
                                              <p:spTgt spid="53"/>
                                            </p:tgtEl>
                                            <p:attrNameLst>
                                              <p:attrName>style.visibility</p:attrName>
                                            </p:attrNameLst>
                                          </p:cBhvr>
                                          <p:to>
                                            <p:strVal val="visible"/>
                                          </p:to>
                                        </p:set>
                                        <p:anim calcmode="lin" valueType="num">
                                          <p:cBhvr additive="base">
                                            <p:cTn id="97" dur="1000" fill="hold"/>
                                            <p:tgtEl>
                                              <p:spTgt spid="53"/>
                                            </p:tgtEl>
                                            <p:attrNameLst>
                                              <p:attrName>ppt_x</p:attrName>
                                            </p:attrNameLst>
                                          </p:cBhvr>
                                          <p:tavLst>
                                            <p:tav tm="0">
                                              <p:val>
                                                <p:strVal val="#ppt_x"/>
                                              </p:val>
                                            </p:tav>
                                            <p:tav tm="100000">
                                              <p:val>
                                                <p:strVal val="#ppt_x"/>
                                              </p:val>
                                            </p:tav>
                                          </p:tavLst>
                                        </p:anim>
                                        <p:anim calcmode="lin" valueType="num">
                                          <p:cBhvr additive="base">
                                            <p:cTn id="98" dur="1000" fill="hold"/>
                                            <p:tgtEl>
                                              <p:spTgt spid="53"/>
                                            </p:tgtEl>
                                            <p:attrNameLst>
                                              <p:attrName>ppt_y</p:attrName>
                                            </p:attrNameLst>
                                          </p:cBhvr>
                                          <p:tavLst>
                                            <p:tav tm="0">
                                              <p:val>
                                                <p:strVal val="0-#ppt_h/2"/>
                                              </p:val>
                                            </p:tav>
                                            <p:tav tm="100000">
                                              <p:val>
                                                <p:strVal val="#ppt_y"/>
                                              </p:val>
                                            </p:tav>
                                          </p:tavLst>
                                        </p:anim>
                                      </p:childTnLst>
                                    </p:cTn>
                                  </p:par>
                                  <p:par>
                                    <p:cTn id="99" presetID="32" presetClass="emph" presetSubtype="0" repeatCount="3000" fill="hold" nodeType="withEffect">
                                      <p:stCondLst>
                                        <p:cond delay="0"/>
                                      </p:stCondLst>
                                      <p:childTnLst>
                                        <p:animRot by="120000">
                                          <p:cBhvr>
                                            <p:cTn id="100" dur="200" fill="hold">
                                              <p:stCondLst>
                                                <p:cond delay="0"/>
                                              </p:stCondLst>
                                            </p:cTn>
                                            <p:tgtEl>
                                              <p:spTgt spid="53"/>
                                            </p:tgtEl>
                                            <p:attrNameLst>
                                              <p:attrName>r</p:attrName>
                                            </p:attrNameLst>
                                          </p:cBhvr>
                                        </p:animRot>
                                        <p:animRot by="-240000">
                                          <p:cBhvr>
                                            <p:cTn id="101" dur="400" fill="hold">
                                              <p:stCondLst>
                                                <p:cond delay="400"/>
                                              </p:stCondLst>
                                            </p:cTn>
                                            <p:tgtEl>
                                              <p:spTgt spid="53"/>
                                            </p:tgtEl>
                                            <p:attrNameLst>
                                              <p:attrName>r</p:attrName>
                                            </p:attrNameLst>
                                          </p:cBhvr>
                                        </p:animRot>
                                        <p:animRot by="240000">
                                          <p:cBhvr>
                                            <p:cTn id="102" dur="400" fill="hold">
                                              <p:stCondLst>
                                                <p:cond delay="800"/>
                                              </p:stCondLst>
                                            </p:cTn>
                                            <p:tgtEl>
                                              <p:spTgt spid="53"/>
                                            </p:tgtEl>
                                            <p:attrNameLst>
                                              <p:attrName>r</p:attrName>
                                            </p:attrNameLst>
                                          </p:cBhvr>
                                        </p:animRot>
                                        <p:animRot by="-240000">
                                          <p:cBhvr>
                                            <p:cTn id="103" dur="400" fill="hold">
                                              <p:stCondLst>
                                                <p:cond delay="1200"/>
                                              </p:stCondLst>
                                            </p:cTn>
                                            <p:tgtEl>
                                              <p:spTgt spid="53"/>
                                            </p:tgtEl>
                                            <p:attrNameLst>
                                              <p:attrName>r</p:attrName>
                                            </p:attrNameLst>
                                          </p:cBhvr>
                                        </p:animRot>
                                        <p:animRot by="120000">
                                          <p:cBhvr>
                                            <p:cTn id="104" dur="400" fill="hold">
                                              <p:stCondLst>
                                                <p:cond delay="1600"/>
                                              </p:stCondLst>
                                            </p:cTn>
                                            <p:tgtEl>
                                              <p:spTgt spid="5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70A43141-E02A-F8C0-097B-A18561934F4C}"/>
              </a:ext>
            </a:extLst>
          </p:cNvPr>
          <p:cNvPicPr>
            <a:picLocks noChangeAspect="1"/>
          </p:cNvPicPr>
          <p:nvPr/>
        </p:nvPicPr>
        <p:blipFill rotWithShape="1">
          <a:blip r:embed="rId2">
            <a:extLst>
              <a:ext uri="{28A0092B-C50C-407E-A947-70E740481C1C}">
                <a14:useLocalDpi xmlns:a14="http://schemas.microsoft.com/office/drawing/2010/main" val="0"/>
              </a:ext>
            </a:extLst>
          </a:blip>
          <a:srcRect l="28633" r="25000"/>
          <a:stretch/>
        </p:blipFill>
        <p:spPr>
          <a:xfrm>
            <a:off x="5225142" y="336550"/>
            <a:ext cx="2778034" cy="6184900"/>
          </a:xfrm>
          <a:prstGeom prst="roundRect">
            <a:avLst/>
          </a:prstGeom>
        </p:spPr>
      </p:pic>
      <p:pic>
        <p:nvPicPr>
          <p:cNvPr id="27" name="Picture 26">
            <a:extLst>
              <a:ext uri="{FF2B5EF4-FFF2-40B4-BE49-F238E27FC236}">
                <a16:creationId xmlns:a16="http://schemas.microsoft.com/office/drawing/2014/main" id="{292F0BDE-956F-ABF9-FA30-47894A8EC3D3}"/>
              </a:ext>
            </a:extLst>
          </p:cNvPr>
          <p:cNvPicPr>
            <a:picLocks noChangeAspect="1"/>
          </p:cNvPicPr>
          <p:nvPr/>
        </p:nvPicPr>
        <p:blipFill rotWithShape="1">
          <a:blip r:embed="rId3">
            <a:extLst>
              <a:ext uri="{28A0092B-C50C-407E-A947-70E740481C1C}">
                <a14:useLocalDpi xmlns:a14="http://schemas.microsoft.com/office/drawing/2010/main" val="0"/>
              </a:ext>
            </a:extLst>
          </a:blip>
          <a:srcRect l="52643" r="22929"/>
          <a:stretch/>
        </p:blipFill>
        <p:spPr>
          <a:xfrm>
            <a:off x="1698171" y="336550"/>
            <a:ext cx="2978331" cy="6184900"/>
          </a:xfrm>
          <a:prstGeom prst="roundRect">
            <a:avLst/>
          </a:prstGeom>
        </p:spPr>
      </p:pic>
      <p:pic>
        <p:nvPicPr>
          <p:cNvPr id="29" name="Picture 28">
            <a:extLst>
              <a:ext uri="{FF2B5EF4-FFF2-40B4-BE49-F238E27FC236}">
                <a16:creationId xmlns:a16="http://schemas.microsoft.com/office/drawing/2014/main" id="{CAB1E6C8-33A8-BD29-AC06-DD4A4192694E}"/>
              </a:ext>
            </a:extLst>
          </p:cNvPr>
          <p:cNvPicPr>
            <a:picLocks noChangeAspect="1"/>
          </p:cNvPicPr>
          <p:nvPr/>
        </p:nvPicPr>
        <p:blipFill rotWithShape="1">
          <a:blip r:embed="rId4">
            <a:extLst>
              <a:ext uri="{28A0092B-C50C-407E-A947-70E740481C1C}">
                <a14:useLocalDpi xmlns:a14="http://schemas.microsoft.com/office/drawing/2010/main" val="0"/>
              </a:ext>
            </a:extLst>
          </a:blip>
          <a:srcRect l="41428" r="40500"/>
          <a:stretch/>
        </p:blipFill>
        <p:spPr>
          <a:xfrm>
            <a:off x="8551815" y="336550"/>
            <a:ext cx="2203269" cy="6184900"/>
          </a:xfrm>
          <a:prstGeom prst="roundRect">
            <a:avLst/>
          </a:prstGeom>
        </p:spPr>
      </p:pic>
    </p:spTree>
    <p:extLst>
      <p:ext uri="{BB962C8B-B14F-4D97-AF65-F5344CB8AC3E}">
        <p14:creationId xmlns:p14="http://schemas.microsoft.com/office/powerpoint/2010/main" val="225679401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p159:morph option="byObject"/>
      </p:transition>
    </mc:Choice>
    <mc:Fallback>
      <p:transition spd="slow" advClick="0">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5CA44A44-30E8-D733-6E57-72B88F0315EC}"/>
              </a:ext>
            </a:extLst>
          </p:cNvPr>
          <p:cNvGrpSpPr/>
          <p:nvPr/>
        </p:nvGrpSpPr>
        <p:grpSpPr>
          <a:xfrm>
            <a:off x="6544121" y="4558489"/>
            <a:ext cx="4773368" cy="1125881"/>
            <a:chOff x="3359487" y="4438550"/>
            <a:chExt cx="4773368" cy="1125881"/>
          </a:xfrm>
        </p:grpSpPr>
        <p:sp>
          <p:nvSpPr>
            <p:cNvPr id="4" name="Rectangle 3">
              <a:extLst>
                <a:ext uri="{FF2B5EF4-FFF2-40B4-BE49-F238E27FC236}">
                  <a16:creationId xmlns:a16="http://schemas.microsoft.com/office/drawing/2014/main" id="{C106CCEE-82A0-D8CE-9237-778C551AC20A}"/>
                </a:ext>
              </a:extLst>
            </p:cNvPr>
            <p:cNvSpPr/>
            <p:nvPr/>
          </p:nvSpPr>
          <p:spPr>
            <a:xfrm>
              <a:off x="3359487" y="4438550"/>
              <a:ext cx="923637" cy="923637"/>
            </a:xfrm>
            <a:prstGeom prst="rect">
              <a:avLst/>
            </a:prstGeom>
            <a:solidFill>
              <a:schemeClr val="accent2">
                <a:lumMod val="75000"/>
              </a:schemeClr>
            </a:solidFill>
            <a:ln>
              <a:noFill/>
            </a:ln>
            <a:scene3d>
              <a:camera prst="isometricOffAxis1Top">
                <a:rot lat="17827238" lon="17266544" rev="4444437"/>
              </a:camera>
              <a:lightRig rig="threePt" dir="t"/>
            </a:scene3d>
            <a:sp3d extrusionH="635000"/>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370345" tIns="483023" rIns="1034102" bIns="3382011" numCol="1" spcCol="1270" rtlCol="0" anchor="ctr" anchorCtr="0">
              <a:noAutofit/>
            </a:bodyPr>
            <a:lstStyle/>
            <a:p>
              <a:pPr marL="0" indent="0" defTabSz="1733550">
                <a:lnSpc>
                  <a:spcPct val="90000"/>
                </a:lnSpc>
                <a:spcBef>
                  <a:spcPct val="0"/>
                </a:spcBef>
                <a:spcAft>
                  <a:spcPct val="35000"/>
                </a:spcAft>
                <a:buNone/>
              </a:pPr>
              <a:endParaRPr lang="en-IN" sz="3900" kern="1200" dirty="0"/>
            </a:p>
          </p:txBody>
        </p:sp>
        <p:sp>
          <p:nvSpPr>
            <p:cNvPr id="5" name="Arrow: Pentagon 4">
              <a:extLst>
                <a:ext uri="{FF2B5EF4-FFF2-40B4-BE49-F238E27FC236}">
                  <a16:creationId xmlns:a16="http://schemas.microsoft.com/office/drawing/2014/main" id="{6369FFBF-6CC1-C8ED-31A1-E2A20F01E62F}"/>
                </a:ext>
              </a:extLst>
            </p:cNvPr>
            <p:cNvSpPr/>
            <p:nvPr/>
          </p:nvSpPr>
          <p:spPr>
            <a:xfrm>
              <a:off x="4424855" y="4929352"/>
              <a:ext cx="3708000" cy="635079"/>
            </a:xfrm>
            <a:prstGeom prst="homePlate">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18900000" scaled="1"/>
              <a:tileRect/>
            </a:gra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370345" tIns="483023" rIns="1034102" bIns="3382011" numCol="1" spcCol="1270" rtlCol="0" anchor="ctr" anchorCtr="0">
              <a:noAutofit/>
            </a:bodyPr>
            <a:lstStyle/>
            <a:p>
              <a:pPr marL="0" indent="0" defTabSz="1733550">
                <a:lnSpc>
                  <a:spcPct val="90000"/>
                </a:lnSpc>
                <a:spcBef>
                  <a:spcPct val="0"/>
                </a:spcBef>
                <a:spcAft>
                  <a:spcPct val="35000"/>
                </a:spcAft>
                <a:buNone/>
              </a:pPr>
              <a:endParaRPr lang="en-IN" sz="3900" kern="1200" dirty="0"/>
            </a:p>
          </p:txBody>
        </p:sp>
      </p:grpSp>
      <p:sp>
        <p:nvSpPr>
          <p:cNvPr id="6" name="TextBox 5">
            <a:extLst>
              <a:ext uri="{FF2B5EF4-FFF2-40B4-BE49-F238E27FC236}">
                <a16:creationId xmlns:a16="http://schemas.microsoft.com/office/drawing/2014/main" id="{64C2EFF0-BFAC-6ABC-CDE3-9F9BE9EDD53C}"/>
              </a:ext>
            </a:extLst>
          </p:cNvPr>
          <p:cNvSpPr txBox="1"/>
          <p:nvPr/>
        </p:nvSpPr>
        <p:spPr>
          <a:xfrm>
            <a:off x="7796592" y="5083004"/>
            <a:ext cx="3258207" cy="646331"/>
          </a:xfrm>
          <a:prstGeom prst="rect">
            <a:avLst/>
          </a:prstGeom>
          <a:noFill/>
        </p:spPr>
        <p:txBody>
          <a:bodyPr wrap="square" rtlCol="0">
            <a:spAutoFit/>
          </a:bodyPr>
          <a:lstStyle/>
          <a:p>
            <a:r>
              <a:rPr lang="en-US" dirty="0">
                <a:solidFill>
                  <a:schemeClr val="bg1"/>
                </a:solidFill>
              </a:rPr>
              <a:t>Don’t confuse on phishing domains</a:t>
            </a:r>
            <a:endParaRPr lang="en-IN" dirty="0">
              <a:solidFill>
                <a:schemeClr val="bg1"/>
              </a:solidFill>
            </a:endParaRPr>
          </a:p>
        </p:txBody>
      </p:sp>
      <p:grpSp>
        <p:nvGrpSpPr>
          <p:cNvPr id="8" name="Group 7">
            <a:extLst>
              <a:ext uri="{FF2B5EF4-FFF2-40B4-BE49-F238E27FC236}">
                <a16:creationId xmlns:a16="http://schemas.microsoft.com/office/drawing/2014/main" id="{6A49DCF7-CCBE-8D2B-8195-3482B67DFED6}"/>
              </a:ext>
            </a:extLst>
          </p:cNvPr>
          <p:cNvGrpSpPr/>
          <p:nvPr/>
        </p:nvGrpSpPr>
        <p:grpSpPr>
          <a:xfrm>
            <a:off x="6514177" y="3699895"/>
            <a:ext cx="4768906" cy="1115544"/>
            <a:chOff x="3207086" y="3462323"/>
            <a:chExt cx="4768906" cy="1115544"/>
          </a:xfrm>
        </p:grpSpPr>
        <p:sp>
          <p:nvSpPr>
            <p:cNvPr id="9" name="Rectangle 8">
              <a:extLst>
                <a:ext uri="{FF2B5EF4-FFF2-40B4-BE49-F238E27FC236}">
                  <a16:creationId xmlns:a16="http://schemas.microsoft.com/office/drawing/2014/main" id="{B1D653B6-D457-A3E2-F077-D0937A6AA747}"/>
                </a:ext>
              </a:extLst>
            </p:cNvPr>
            <p:cNvSpPr/>
            <p:nvPr/>
          </p:nvSpPr>
          <p:spPr>
            <a:xfrm>
              <a:off x="3207086" y="3462323"/>
              <a:ext cx="923637" cy="923637"/>
            </a:xfrm>
            <a:prstGeom prst="rect">
              <a:avLst/>
            </a:prstGeom>
            <a:solidFill>
              <a:schemeClr val="accent6">
                <a:lumMod val="75000"/>
              </a:schemeClr>
            </a:solidFill>
            <a:ln>
              <a:noFill/>
            </a:ln>
            <a:scene3d>
              <a:camera prst="isometricOffAxis1Top">
                <a:rot lat="17827238" lon="17266544" rev="4444437"/>
              </a:camera>
              <a:lightRig rig="threePt" dir="t"/>
            </a:scene3d>
            <a:sp3d extrusionH="635000"/>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370345" tIns="483023" rIns="1034102" bIns="3382011" numCol="1" spcCol="1270" rtlCol="0" anchor="ctr" anchorCtr="0">
              <a:noAutofit/>
            </a:bodyPr>
            <a:lstStyle/>
            <a:p>
              <a:pPr marL="0" indent="0" defTabSz="1733550">
                <a:lnSpc>
                  <a:spcPct val="90000"/>
                </a:lnSpc>
                <a:spcBef>
                  <a:spcPct val="0"/>
                </a:spcBef>
                <a:spcAft>
                  <a:spcPct val="35000"/>
                </a:spcAft>
                <a:buNone/>
              </a:pPr>
              <a:endParaRPr lang="en-IN" sz="3900" kern="1200" dirty="0"/>
            </a:p>
          </p:txBody>
        </p:sp>
        <p:sp>
          <p:nvSpPr>
            <p:cNvPr id="10" name="Arrow: Pentagon 9">
              <a:extLst>
                <a:ext uri="{FF2B5EF4-FFF2-40B4-BE49-F238E27FC236}">
                  <a16:creationId xmlns:a16="http://schemas.microsoft.com/office/drawing/2014/main" id="{FC3E4C4F-DC3F-9E3B-3D45-A9A5CEA2EDA8}"/>
                </a:ext>
              </a:extLst>
            </p:cNvPr>
            <p:cNvSpPr/>
            <p:nvPr/>
          </p:nvSpPr>
          <p:spPr>
            <a:xfrm>
              <a:off x="4267992" y="3942788"/>
              <a:ext cx="3708000" cy="635079"/>
            </a:xfrm>
            <a:prstGeom prst="homePlate">
              <a:avLst/>
            </a:prstGeom>
            <a:gradFill flip="none" rotWithShape="1">
              <a:gsLst>
                <a:gs pos="0">
                  <a:srgbClr val="92D050">
                    <a:shade val="30000"/>
                    <a:satMod val="115000"/>
                  </a:srgbClr>
                </a:gs>
                <a:gs pos="50000">
                  <a:srgbClr val="92D050">
                    <a:shade val="67500"/>
                    <a:satMod val="115000"/>
                  </a:srgbClr>
                </a:gs>
                <a:gs pos="100000">
                  <a:srgbClr val="92D050">
                    <a:shade val="100000"/>
                    <a:satMod val="115000"/>
                  </a:srgbClr>
                </a:gs>
              </a:gsLst>
              <a:lin ang="0" scaled="1"/>
              <a:tileRect/>
            </a:gra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370345" tIns="483023" rIns="1034102" bIns="3382011" numCol="1" spcCol="1270" rtlCol="0" anchor="ctr" anchorCtr="0">
              <a:noAutofit/>
            </a:bodyPr>
            <a:lstStyle/>
            <a:p>
              <a:pPr marL="0" indent="0" defTabSz="1733550">
                <a:lnSpc>
                  <a:spcPct val="90000"/>
                </a:lnSpc>
                <a:spcBef>
                  <a:spcPct val="0"/>
                </a:spcBef>
                <a:spcAft>
                  <a:spcPct val="35000"/>
                </a:spcAft>
                <a:buNone/>
              </a:pPr>
              <a:endParaRPr lang="en-IN" sz="3900" kern="1200" dirty="0"/>
            </a:p>
          </p:txBody>
        </p:sp>
      </p:grpSp>
      <p:grpSp>
        <p:nvGrpSpPr>
          <p:cNvPr id="11" name="Group 10">
            <a:extLst>
              <a:ext uri="{FF2B5EF4-FFF2-40B4-BE49-F238E27FC236}">
                <a16:creationId xmlns:a16="http://schemas.microsoft.com/office/drawing/2014/main" id="{414FC4A5-8D4D-50DC-B399-60162B3BF56A}"/>
              </a:ext>
            </a:extLst>
          </p:cNvPr>
          <p:cNvGrpSpPr/>
          <p:nvPr/>
        </p:nvGrpSpPr>
        <p:grpSpPr>
          <a:xfrm>
            <a:off x="6509715" y="2838564"/>
            <a:ext cx="4773368" cy="1125881"/>
            <a:chOff x="3359487" y="4438550"/>
            <a:chExt cx="4773368" cy="1125881"/>
          </a:xfrm>
        </p:grpSpPr>
        <p:sp>
          <p:nvSpPr>
            <p:cNvPr id="12" name="Rectangle 11">
              <a:extLst>
                <a:ext uri="{FF2B5EF4-FFF2-40B4-BE49-F238E27FC236}">
                  <a16:creationId xmlns:a16="http://schemas.microsoft.com/office/drawing/2014/main" id="{C1B1B585-D2D5-CA6A-1BF2-1DC0E3A296FC}"/>
                </a:ext>
              </a:extLst>
            </p:cNvPr>
            <p:cNvSpPr/>
            <p:nvPr/>
          </p:nvSpPr>
          <p:spPr>
            <a:xfrm>
              <a:off x="3359487" y="4438550"/>
              <a:ext cx="923637" cy="923637"/>
            </a:xfrm>
            <a:prstGeom prst="rect">
              <a:avLst/>
            </a:prstGeom>
            <a:solidFill>
              <a:srgbClr val="FFFF00"/>
            </a:solidFill>
            <a:ln>
              <a:noFill/>
            </a:ln>
            <a:scene3d>
              <a:camera prst="isometricOffAxis1Top">
                <a:rot lat="17827238" lon="17266544" rev="4444437"/>
              </a:camera>
              <a:lightRig rig="threePt" dir="t"/>
            </a:scene3d>
            <a:sp3d extrusionH="635000"/>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370345" tIns="483023" rIns="1034102" bIns="3382011" numCol="1" spcCol="1270" rtlCol="0" anchor="ctr" anchorCtr="0">
              <a:noAutofit/>
            </a:bodyPr>
            <a:lstStyle/>
            <a:p>
              <a:pPr marL="0" indent="0" defTabSz="1733550">
                <a:lnSpc>
                  <a:spcPct val="90000"/>
                </a:lnSpc>
                <a:spcBef>
                  <a:spcPct val="0"/>
                </a:spcBef>
                <a:spcAft>
                  <a:spcPct val="35000"/>
                </a:spcAft>
                <a:buNone/>
              </a:pPr>
              <a:endParaRPr lang="en-IN" sz="3900" kern="1200" dirty="0"/>
            </a:p>
          </p:txBody>
        </p:sp>
        <p:sp>
          <p:nvSpPr>
            <p:cNvPr id="13" name="Arrow: Pentagon 12">
              <a:extLst>
                <a:ext uri="{FF2B5EF4-FFF2-40B4-BE49-F238E27FC236}">
                  <a16:creationId xmlns:a16="http://schemas.microsoft.com/office/drawing/2014/main" id="{CF63F13D-6B26-DD4C-BE76-BA57C5408F99}"/>
                </a:ext>
              </a:extLst>
            </p:cNvPr>
            <p:cNvSpPr/>
            <p:nvPr/>
          </p:nvSpPr>
          <p:spPr>
            <a:xfrm>
              <a:off x="4424855" y="4929352"/>
              <a:ext cx="3708000" cy="635079"/>
            </a:xfrm>
            <a:prstGeom prst="homePlate">
              <a:avLst/>
            </a:prstGeom>
            <a:gradFill flip="none" rotWithShape="1">
              <a:gsLst>
                <a:gs pos="0">
                  <a:srgbClr val="FFFF00">
                    <a:shade val="30000"/>
                    <a:satMod val="115000"/>
                  </a:srgbClr>
                </a:gs>
                <a:gs pos="50000">
                  <a:srgbClr val="FFFF00">
                    <a:shade val="67500"/>
                    <a:satMod val="115000"/>
                  </a:srgbClr>
                </a:gs>
                <a:gs pos="100000">
                  <a:srgbClr val="FFFF00">
                    <a:shade val="100000"/>
                    <a:satMod val="115000"/>
                  </a:srgbClr>
                </a:gs>
              </a:gsLst>
              <a:lin ang="0" scaled="1"/>
              <a:tileRect/>
            </a:gra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370345" tIns="483023" rIns="1034102" bIns="3382011" numCol="1" spcCol="1270" rtlCol="0" anchor="ctr" anchorCtr="0">
              <a:noAutofit/>
            </a:bodyPr>
            <a:lstStyle/>
            <a:p>
              <a:pPr marL="0" indent="0" defTabSz="1733550">
                <a:lnSpc>
                  <a:spcPct val="90000"/>
                </a:lnSpc>
                <a:spcBef>
                  <a:spcPct val="0"/>
                </a:spcBef>
                <a:spcAft>
                  <a:spcPct val="35000"/>
                </a:spcAft>
                <a:buNone/>
              </a:pPr>
              <a:endParaRPr lang="en-IN" sz="3900" kern="1200" dirty="0"/>
            </a:p>
          </p:txBody>
        </p:sp>
      </p:grpSp>
      <p:grpSp>
        <p:nvGrpSpPr>
          <p:cNvPr id="14" name="Group 13">
            <a:extLst>
              <a:ext uri="{FF2B5EF4-FFF2-40B4-BE49-F238E27FC236}">
                <a16:creationId xmlns:a16="http://schemas.microsoft.com/office/drawing/2014/main" id="{6E80A3C1-148E-0E24-341A-5B7FA4D759ED}"/>
              </a:ext>
            </a:extLst>
          </p:cNvPr>
          <p:cNvGrpSpPr/>
          <p:nvPr/>
        </p:nvGrpSpPr>
        <p:grpSpPr>
          <a:xfrm>
            <a:off x="6509715" y="1948545"/>
            <a:ext cx="4773368" cy="1125881"/>
            <a:chOff x="3359487" y="4438550"/>
            <a:chExt cx="4773368" cy="1125881"/>
          </a:xfrm>
        </p:grpSpPr>
        <p:sp>
          <p:nvSpPr>
            <p:cNvPr id="15" name="Rectangle 14">
              <a:extLst>
                <a:ext uri="{FF2B5EF4-FFF2-40B4-BE49-F238E27FC236}">
                  <a16:creationId xmlns:a16="http://schemas.microsoft.com/office/drawing/2014/main" id="{5DD0BA2B-2383-188A-D64E-BB787F8E420A}"/>
                </a:ext>
              </a:extLst>
            </p:cNvPr>
            <p:cNvSpPr/>
            <p:nvPr/>
          </p:nvSpPr>
          <p:spPr>
            <a:xfrm>
              <a:off x="3359487" y="4438550"/>
              <a:ext cx="923637" cy="923637"/>
            </a:xfrm>
            <a:prstGeom prst="rect">
              <a:avLst/>
            </a:prstGeom>
            <a:solidFill>
              <a:srgbClr val="FF33CC"/>
            </a:solidFill>
            <a:ln>
              <a:noFill/>
            </a:ln>
            <a:scene3d>
              <a:camera prst="isometricOffAxis1Top">
                <a:rot lat="17827238" lon="17266544" rev="4444437"/>
              </a:camera>
              <a:lightRig rig="threePt" dir="t"/>
            </a:scene3d>
            <a:sp3d extrusionH="635000"/>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370345" tIns="483023" rIns="1034102" bIns="3382011" numCol="1" spcCol="1270" rtlCol="0" anchor="ctr" anchorCtr="0">
              <a:noAutofit/>
            </a:bodyPr>
            <a:lstStyle/>
            <a:p>
              <a:pPr marL="0" indent="0" defTabSz="1733550">
                <a:lnSpc>
                  <a:spcPct val="90000"/>
                </a:lnSpc>
                <a:spcBef>
                  <a:spcPct val="0"/>
                </a:spcBef>
                <a:spcAft>
                  <a:spcPct val="35000"/>
                </a:spcAft>
                <a:buNone/>
              </a:pPr>
              <a:endParaRPr lang="en-IN" sz="3900" kern="1200" dirty="0"/>
            </a:p>
          </p:txBody>
        </p:sp>
        <p:sp>
          <p:nvSpPr>
            <p:cNvPr id="16" name="Arrow: Pentagon 15">
              <a:extLst>
                <a:ext uri="{FF2B5EF4-FFF2-40B4-BE49-F238E27FC236}">
                  <a16:creationId xmlns:a16="http://schemas.microsoft.com/office/drawing/2014/main" id="{13848948-883C-B19F-C6AD-0EDBA0F3E2AF}"/>
                </a:ext>
              </a:extLst>
            </p:cNvPr>
            <p:cNvSpPr/>
            <p:nvPr/>
          </p:nvSpPr>
          <p:spPr>
            <a:xfrm>
              <a:off x="4424855" y="4929352"/>
              <a:ext cx="3708000" cy="635079"/>
            </a:xfrm>
            <a:prstGeom prst="homePlate">
              <a:avLst/>
            </a:prstGeom>
            <a:gradFill flip="none" rotWithShape="1">
              <a:gsLst>
                <a:gs pos="0">
                  <a:srgbClr val="FF33CC">
                    <a:shade val="30000"/>
                    <a:satMod val="115000"/>
                  </a:srgbClr>
                </a:gs>
                <a:gs pos="50000">
                  <a:srgbClr val="FF33CC">
                    <a:shade val="67500"/>
                    <a:satMod val="115000"/>
                  </a:srgbClr>
                </a:gs>
                <a:gs pos="100000">
                  <a:srgbClr val="FF33CC">
                    <a:shade val="100000"/>
                    <a:satMod val="115000"/>
                  </a:srgbClr>
                </a:gs>
              </a:gsLst>
              <a:lin ang="0" scaled="1"/>
              <a:tileRect/>
            </a:gra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370345" tIns="483023" rIns="1034102" bIns="3382011" numCol="1" spcCol="1270" rtlCol="0" anchor="ctr" anchorCtr="0">
              <a:noAutofit/>
            </a:bodyPr>
            <a:lstStyle/>
            <a:p>
              <a:pPr marL="0" indent="0" defTabSz="1733550">
                <a:lnSpc>
                  <a:spcPct val="90000"/>
                </a:lnSpc>
                <a:spcBef>
                  <a:spcPct val="0"/>
                </a:spcBef>
                <a:spcAft>
                  <a:spcPct val="35000"/>
                </a:spcAft>
                <a:buNone/>
              </a:pPr>
              <a:endParaRPr lang="en-IN" sz="3900" kern="1200" dirty="0"/>
            </a:p>
          </p:txBody>
        </p:sp>
      </p:grpSp>
      <p:grpSp>
        <p:nvGrpSpPr>
          <p:cNvPr id="17" name="Group 16">
            <a:extLst>
              <a:ext uri="{FF2B5EF4-FFF2-40B4-BE49-F238E27FC236}">
                <a16:creationId xmlns:a16="http://schemas.microsoft.com/office/drawing/2014/main" id="{5CF9432E-81D9-787F-810A-42C68BB6A938}"/>
              </a:ext>
            </a:extLst>
          </p:cNvPr>
          <p:cNvGrpSpPr/>
          <p:nvPr/>
        </p:nvGrpSpPr>
        <p:grpSpPr>
          <a:xfrm>
            <a:off x="6506328" y="1048512"/>
            <a:ext cx="4773368" cy="1125881"/>
            <a:chOff x="3359487" y="4438550"/>
            <a:chExt cx="4773368" cy="1125881"/>
          </a:xfrm>
        </p:grpSpPr>
        <p:sp>
          <p:nvSpPr>
            <p:cNvPr id="18" name="Rectangle 17">
              <a:extLst>
                <a:ext uri="{FF2B5EF4-FFF2-40B4-BE49-F238E27FC236}">
                  <a16:creationId xmlns:a16="http://schemas.microsoft.com/office/drawing/2014/main" id="{0F1E61AE-866A-171D-805A-34758E9D62EB}"/>
                </a:ext>
              </a:extLst>
            </p:cNvPr>
            <p:cNvSpPr/>
            <p:nvPr/>
          </p:nvSpPr>
          <p:spPr>
            <a:xfrm>
              <a:off x="3359487" y="4438550"/>
              <a:ext cx="923637" cy="923637"/>
            </a:xfrm>
            <a:prstGeom prst="rect">
              <a:avLst/>
            </a:prstGeom>
            <a:solidFill>
              <a:schemeClr val="accent1"/>
            </a:solidFill>
            <a:ln>
              <a:noFill/>
            </a:ln>
            <a:scene3d>
              <a:camera prst="isometricOffAxis1Top">
                <a:rot lat="17827238" lon="17266544" rev="4444437"/>
              </a:camera>
              <a:lightRig rig="threePt" dir="t"/>
            </a:scene3d>
            <a:sp3d extrusionH="635000"/>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370345" tIns="483023" rIns="1034102" bIns="3382011" numCol="1" spcCol="1270" rtlCol="0" anchor="ctr" anchorCtr="0">
              <a:noAutofit/>
            </a:bodyPr>
            <a:lstStyle/>
            <a:p>
              <a:pPr marL="0" indent="0" defTabSz="1733550">
                <a:lnSpc>
                  <a:spcPct val="90000"/>
                </a:lnSpc>
                <a:spcBef>
                  <a:spcPct val="0"/>
                </a:spcBef>
                <a:spcAft>
                  <a:spcPct val="35000"/>
                </a:spcAft>
                <a:buNone/>
              </a:pPr>
              <a:endParaRPr lang="en-IN" sz="3900" kern="1200" dirty="0"/>
            </a:p>
          </p:txBody>
        </p:sp>
        <p:sp>
          <p:nvSpPr>
            <p:cNvPr id="19" name="Arrow: Pentagon 18">
              <a:extLst>
                <a:ext uri="{FF2B5EF4-FFF2-40B4-BE49-F238E27FC236}">
                  <a16:creationId xmlns:a16="http://schemas.microsoft.com/office/drawing/2014/main" id="{EA0C276B-32F9-3829-0FCE-657E408808E6}"/>
                </a:ext>
              </a:extLst>
            </p:cNvPr>
            <p:cNvSpPr/>
            <p:nvPr/>
          </p:nvSpPr>
          <p:spPr>
            <a:xfrm>
              <a:off x="4424855" y="4929352"/>
              <a:ext cx="3708000" cy="635079"/>
            </a:xfrm>
            <a:prstGeom prst="homePlate">
              <a:avLst/>
            </a:prstGeom>
            <a:gradFill flip="none" rotWithShape="1">
              <a:gsLst>
                <a:gs pos="0">
                  <a:srgbClr val="3333FF">
                    <a:shade val="30000"/>
                    <a:satMod val="115000"/>
                  </a:srgbClr>
                </a:gs>
                <a:gs pos="50000">
                  <a:srgbClr val="3333FF">
                    <a:shade val="67500"/>
                    <a:satMod val="115000"/>
                  </a:srgbClr>
                </a:gs>
                <a:gs pos="100000">
                  <a:srgbClr val="3333FF">
                    <a:shade val="100000"/>
                    <a:satMod val="115000"/>
                  </a:srgbClr>
                </a:gs>
              </a:gsLst>
              <a:lin ang="0" scaled="1"/>
              <a:tileRect/>
            </a:gra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370345" tIns="483023" rIns="1034102" bIns="3382011" numCol="1" spcCol="1270" rtlCol="0" anchor="ctr" anchorCtr="0">
              <a:noAutofit/>
            </a:bodyPr>
            <a:lstStyle/>
            <a:p>
              <a:pPr marL="0" indent="0" defTabSz="1733550">
                <a:lnSpc>
                  <a:spcPct val="90000"/>
                </a:lnSpc>
                <a:spcBef>
                  <a:spcPct val="0"/>
                </a:spcBef>
                <a:spcAft>
                  <a:spcPct val="35000"/>
                </a:spcAft>
                <a:buNone/>
              </a:pPr>
              <a:endParaRPr lang="en-IN" sz="3900" kern="1200" dirty="0"/>
            </a:p>
          </p:txBody>
        </p:sp>
      </p:grpSp>
      <p:sp>
        <p:nvSpPr>
          <p:cNvPr id="20" name="TextBox 19">
            <a:extLst>
              <a:ext uri="{FF2B5EF4-FFF2-40B4-BE49-F238E27FC236}">
                <a16:creationId xmlns:a16="http://schemas.microsoft.com/office/drawing/2014/main" id="{EA91A43B-0B49-16F1-E376-0EB78D51E266}"/>
              </a:ext>
            </a:extLst>
          </p:cNvPr>
          <p:cNvSpPr txBox="1"/>
          <p:nvPr/>
        </p:nvSpPr>
        <p:spPr>
          <a:xfrm>
            <a:off x="7575083" y="1539314"/>
            <a:ext cx="3058510" cy="707886"/>
          </a:xfrm>
          <a:prstGeom prst="rect">
            <a:avLst/>
          </a:prstGeom>
          <a:noFill/>
        </p:spPr>
        <p:txBody>
          <a:bodyPr wrap="square" rtlCol="0">
            <a:spAutoFit/>
          </a:bodyPr>
          <a:lstStyle/>
          <a:p>
            <a:r>
              <a:rPr lang="en-US" sz="2000" dirty="0">
                <a:solidFill>
                  <a:schemeClr val="bg1"/>
                </a:solidFill>
              </a:rPr>
              <a:t>Research stands safeguard to cyber threats</a:t>
            </a:r>
            <a:endParaRPr lang="en-IN" sz="2000" dirty="0">
              <a:solidFill>
                <a:schemeClr val="bg1"/>
              </a:solidFill>
            </a:endParaRPr>
          </a:p>
        </p:txBody>
      </p:sp>
      <p:sp>
        <p:nvSpPr>
          <p:cNvPr id="21" name="TextBox 20">
            <a:extLst>
              <a:ext uri="{FF2B5EF4-FFF2-40B4-BE49-F238E27FC236}">
                <a16:creationId xmlns:a16="http://schemas.microsoft.com/office/drawing/2014/main" id="{D006F7F0-233F-4BDF-E9E3-509BA119091D}"/>
              </a:ext>
            </a:extLst>
          </p:cNvPr>
          <p:cNvSpPr txBox="1"/>
          <p:nvPr/>
        </p:nvSpPr>
        <p:spPr>
          <a:xfrm>
            <a:off x="7796592" y="2577211"/>
            <a:ext cx="2591084" cy="400110"/>
          </a:xfrm>
          <a:prstGeom prst="rect">
            <a:avLst/>
          </a:prstGeom>
          <a:noFill/>
        </p:spPr>
        <p:txBody>
          <a:bodyPr wrap="square" rtlCol="0">
            <a:spAutoFit/>
          </a:bodyPr>
          <a:lstStyle/>
          <a:p>
            <a:r>
              <a:rPr lang="en-US" sz="2000" dirty="0">
                <a:solidFill>
                  <a:schemeClr val="bg1"/>
                </a:solidFill>
              </a:rPr>
              <a:t>Don’t be a cyber victim</a:t>
            </a:r>
            <a:endParaRPr lang="en-IN" sz="2000" dirty="0">
              <a:solidFill>
                <a:schemeClr val="bg1"/>
              </a:solidFill>
            </a:endParaRPr>
          </a:p>
        </p:txBody>
      </p:sp>
      <p:sp>
        <p:nvSpPr>
          <p:cNvPr id="22" name="TextBox 21">
            <a:extLst>
              <a:ext uri="{FF2B5EF4-FFF2-40B4-BE49-F238E27FC236}">
                <a16:creationId xmlns:a16="http://schemas.microsoft.com/office/drawing/2014/main" id="{DA5E3849-47D3-D214-C20A-F48623AE7466}"/>
              </a:ext>
            </a:extLst>
          </p:cNvPr>
          <p:cNvSpPr txBox="1"/>
          <p:nvPr/>
        </p:nvSpPr>
        <p:spPr>
          <a:xfrm flipH="1">
            <a:off x="7886623" y="3345299"/>
            <a:ext cx="2511972" cy="707886"/>
          </a:xfrm>
          <a:prstGeom prst="rect">
            <a:avLst/>
          </a:prstGeom>
          <a:noFill/>
        </p:spPr>
        <p:txBody>
          <a:bodyPr wrap="square" rtlCol="0">
            <a:spAutoFit/>
          </a:bodyPr>
          <a:lstStyle/>
          <a:p>
            <a:r>
              <a:rPr lang="en-US" sz="2000" dirty="0">
                <a:solidFill>
                  <a:schemeClr val="bg1"/>
                </a:solidFill>
              </a:rPr>
              <a:t>Always check domain names</a:t>
            </a:r>
            <a:endParaRPr lang="en-IN" sz="2000" dirty="0">
              <a:solidFill>
                <a:schemeClr val="bg1"/>
              </a:solidFill>
            </a:endParaRPr>
          </a:p>
        </p:txBody>
      </p:sp>
      <p:sp>
        <p:nvSpPr>
          <p:cNvPr id="23" name="TextBox 22">
            <a:extLst>
              <a:ext uri="{FF2B5EF4-FFF2-40B4-BE49-F238E27FC236}">
                <a16:creationId xmlns:a16="http://schemas.microsoft.com/office/drawing/2014/main" id="{38AEDAEC-9DF0-5A8D-DD4F-C4C1C6E188B4}"/>
              </a:ext>
            </a:extLst>
          </p:cNvPr>
          <p:cNvSpPr txBox="1"/>
          <p:nvPr/>
        </p:nvSpPr>
        <p:spPr>
          <a:xfrm>
            <a:off x="8029411" y="4149258"/>
            <a:ext cx="2511972" cy="707886"/>
          </a:xfrm>
          <a:prstGeom prst="rect">
            <a:avLst/>
          </a:prstGeom>
          <a:noFill/>
        </p:spPr>
        <p:txBody>
          <a:bodyPr wrap="square" rtlCol="0">
            <a:spAutoFit/>
          </a:bodyPr>
          <a:lstStyle/>
          <a:p>
            <a:r>
              <a:rPr lang="en-US" sz="2000" dirty="0">
                <a:solidFill>
                  <a:schemeClr val="bg1"/>
                </a:solidFill>
              </a:rPr>
              <a:t>Don’t click on unwanted links</a:t>
            </a:r>
            <a:endParaRPr lang="en-IN" sz="2000" dirty="0">
              <a:solidFill>
                <a:schemeClr val="bg1"/>
              </a:solidFill>
            </a:endParaRPr>
          </a:p>
        </p:txBody>
      </p:sp>
      <p:sp>
        <p:nvSpPr>
          <p:cNvPr id="26" name="Rectangle 25">
            <a:extLst>
              <a:ext uri="{FF2B5EF4-FFF2-40B4-BE49-F238E27FC236}">
                <a16:creationId xmlns:a16="http://schemas.microsoft.com/office/drawing/2014/main" id="{F62D911F-2E2C-B283-A8D9-69A0348B8748}"/>
              </a:ext>
            </a:extLst>
          </p:cNvPr>
          <p:cNvSpPr/>
          <p:nvPr/>
        </p:nvSpPr>
        <p:spPr>
          <a:xfrm>
            <a:off x="683173" y="1539314"/>
            <a:ext cx="4729656" cy="4190021"/>
          </a:xfrm>
          <a:prstGeom prst="rect">
            <a:avLst/>
          </a:prstGeom>
          <a:blipFill dpi="0" rotWithShape="1">
            <a:blip r:embed="rId2">
              <a:extLst>
                <a:ext uri="{28A0092B-C50C-407E-A947-70E740481C1C}">
                  <a14:useLocalDpi xmlns:a14="http://schemas.microsoft.com/office/drawing/2010/main" val="0"/>
                </a:ext>
              </a:extLst>
            </a:blip>
            <a:srcRect/>
            <a:stretch>
              <a:fillRect/>
            </a:stretch>
          </a:blip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370345" tIns="483023" rIns="1034102" bIns="3382011" numCol="1" spcCol="1270" rtlCol="0" anchor="ctr" anchorCtr="0">
            <a:noAutofit/>
          </a:bodyPr>
          <a:lstStyle/>
          <a:p>
            <a:pPr marL="0" indent="0" algn="ctr" defTabSz="1733550">
              <a:lnSpc>
                <a:spcPct val="90000"/>
              </a:lnSpc>
              <a:spcBef>
                <a:spcPct val="0"/>
              </a:spcBef>
              <a:spcAft>
                <a:spcPct val="35000"/>
              </a:spcAft>
              <a:buNone/>
            </a:pPr>
            <a:endParaRPr lang="en-IN" sz="3900" kern="1200" dirty="0"/>
          </a:p>
        </p:txBody>
      </p:sp>
    </p:spTree>
    <p:extLst>
      <p:ext uri="{BB962C8B-B14F-4D97-AF65-F5344CB8AC3E}">
        <p14:creationId xmlns:p14="http://schemas.microsoft.com/office/powerpoint/2010/main" val="663305356"/>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airplan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anim calcmode="lin" valueType="num">
                                      <p:cBhvr>
                                        <p:cTn id="8" dur="500" fill="hold"/>
                                        <p:tgtEl>
                                          <p:spTgt spid="8"/>
                                        </p:tgtEl>
                                        <p:attrNameLst>
                                          <p:attrName>ppt_x</p:attrName>
                                        </p:attrNameLst>
                                      </p:cBhvr>
                                      <p:tavLst>
                                        <p:tav tm="0">
                                          <p:val>
                                            <p:strVal val="#ppt_x"/>
                                          </p:val>
                                        </p:tav>
                                        <p:tav tm="100000">
                                          <p:val>
                                            <p:strVal val="#ppt_x"/>
                                          </p:val>
                                        </p:tav>
                                      </p:tavLst>
                                    </p:anim>
                                    <p:anim calcmode="lin" valueType="num">
                                      <p:cBhvr>
                                        <p:cTn id="9" dur="5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500"/>
                                        <p:tgtEl>
                                          <p:spTgt spid="11"/>
                                        </p:tgtEl>
                                      </p:cBhvr>
                                    </p:animEffect>
                                    <p:anim calcmode="lin" valueType="num">
                                      <p:cBhvr>
                                        <p:cTn id="15" dur="500" fill="hold"/>
                                        <p:tgtEl>
                                          <p:spTgt spid="11"/>
                                        </p:tgtEl>
                                        <p:attrNameLst>
                                          <p:attrName>ppt_x</p:attrName>
                                        </p:attrNameLst>
                                      </p:cBhvr>
                                      <p:tavLst>
                                        <p:tav tm="0">
                                          <p:val>
                                            <p:strVal val="#ppt_x"/>
                                          </p:val>
                                        </p:tav>
                                        <p:tav tm="100000">
                                          <p:val>
                                            <p:strVal val="#ppt_x"/>
                                          </p:val>
                                        </p:tav>
                                      </p:tavLst>
                                    </p:anim>
                                    <p:anim calcmode="lin" valueType="num">
                                      <p:cBhvr>
                                        <p:cTn id="16" dur="5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7" presetClass="entr" presetSubtype="0" fill="hold" nodeType="click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500"/>
                                        <p:tgtEl>
                                          <p:spTgt spid="14"/>
                                        </p:tgtEl>
                                      </p:cBhvr>
                                    </p:animEffect>
                                    <p:anim calcmode="lin" valueType="num">
                                      <p:cBhvr>
                                        <p:cTn id="22" dur="500" fill="hold"/>
                                        <p:tgtEl>
                                          <p:spTgt spid="14"/>
                                        </p:tgtEl>
                                        <p:attrNameLst>
                                          <p:attrName>ppt_x</p:attrName>
                                        </p:attrNameLst>
                                      </p:cBhvr>
                                      <p:tavLst>
                                        <p:tav tm="0">
                                          <p:val>
                                            <p:strVal val="#ppt_x"/>
                                          </p:val>
                                        </p:tav>
                                        <p:tav tm="100000">
                                          <p:val>
                                            <p:strVal val="#ppt_x"/>
                                          </p:val>
                                        </p:tav>
                                      </p:tavLst>
                                    </p:anim>
                                    <p:anim calcmode="lin" valueType="num">
                                      <p:cBhvr>
                                        <p:cTn id="23" dur="5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7" presetClass="entr" presetSubtype="0" fill="hold" nodeType="click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fade">
                                      <p:cBhvr>
                                        <p:cTn id="28" dur="500"/>
                                        <p:tgtEl>
                                          <p:spTgt spid="17"/>
                                        </p:tgtEl>
                                      </p:cBhvr>
                                    </p:animEffect>
                                    <p:anim calcmode="lin" valueType="num">
                                      <p:cBhvr>
                                        <p:cTn id="29" dur="500" fill="hold"/>
                                        <p:tgtEl>
                                          <p:spTgt spid="17"/>
                                        </p:tgtEl>
                                        <p:attrNameLst>
                                          <p:attrName>ppt_x</p:attrName>
                                        </p:attrNameLst>
                                      </p:cBhvr>
                                      <p:tavLst>
                                        <p:tav tm="0">
                                          <p:val>
                                            <p:strVal val="#ppt_x"/>
                                          </p:val>
                                        </p:tav>
                                        <p:tav tm="100000">
                                          <p:val>
                                            <p:strVal val="#ppt_x"/>
                                          </p:val>
                                        </p:tav>
                                      </p:tavLst>
                                    </p:anim>
                                    <p:anim calcmode="lin" valueType="num">
                                      <p:cBhvr>
                                        <p:cTn id="30" dur="5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6" presetClass="exit" presetSubtype="0" fill="hold" grpId="0" nodeType="clickEffect">
                                  <p:stCondLst>
                                    <p:cond delay="0"/>
                                  </p:stCondLst>
                                  <p:childTnLst>
                                    <p:animEffect transition="out" filter="wipe(down)">
                                      <p:cBhvr>
                                        <p:cTn id="34" dur="180" accel="50000">
                                          <p:stCondLst>
                                            <p:cond delay="1820"/>
                                          </p:stCondLst>
                                        </p:cTn>
                                        <p:tgtEl>
                                          <p:spTgt spid="26"/>
                                        </p:tgtEl>
                                      </p:cBhvr>
                                    </p:animEffect>
                                    <p:anim calcmode="lin" valueType="num">
                                      <p:cBhvr>
                                        <p:cTn id="35" dur="1822" tmFilter="0,0; 0.14,0.31; 0.43,0.73; 0.71,0.91; 1.0,1.0">
                                          <p:stCondLst>
                                            <p:cond delay="0"/>
                                          </p:stCondLst>
                                        </p:cTn>
                                        <p:tgtEl>
                                          <p:spTgt spid="26"/>
                                        </p:tgtEl>
                                        <p:attrNameLst>
                                          <p:attrName>ppt_x</p:attrName>
                                        </p:attrNameLst>
                                      </p:cBhvr>
                                      <p:tavLst>
                                        <p:tav tm="0">
                                          <p:val>
                                            <p:strVal val="ppt_x"/>
                                          </p:val>
                                        </p:tav>
                                        <p:tav tm="100000">
                                          <p:val>
                                            <p:strVal val="#ppt_x+0.25"/>
                                          </p:val>
                                        </p:tav>
                                      </p:tavLst>
                                    </p:anim>
                                    <p:anim calcmode="lin" valueType="num">
                                      <p:cBhvr>
                                        <p:cTn id="36" dur="178">
                                          <p:stCondLst>
                                            <p:cond delay="1822"/>
                                          </p:stCondLst>
                                        </p:cTn>
                                        <p:tgtEl>
                                          <p:spTgt spid="26"/>
                                        </p:tgtEl>
                                        <p:attrNameLst>
                                          <p:attrName>ppt_x</p:attrName>
                                        </p:attrNameLst>
                                      </p:cBhvr>
                                      <p:tavLst>
                                        <p:tav tm="0">
                                          <p:val>
                                            <p:strVal val="ppt_x"/>
                                          </p:val>
                                        </p:tav>
                                        <p:tav tm="100000">
                                          <p:val>
                                            <p:strVal val="ppt_x"/>
                                          </p:val>
                                        </p:tav>
                                      </p:tavLst>
                                    </p:anim>
                                    <p:anim calcmode="lin" valueType="num">
                                      <p:cBhvr>
                                        <p:cTn id="37" dur="664" tmFilter="0.0,0.0;0.25,0.07;0.50,0.2;0.75,0.467;1.0,1.0">
                                          <p:stCondLst>
                                            <p:cond delay="0"/>
                                          </p:stCondLst>
                                        </p:cTn>
                                        <p:tgtEl>
                                          <p:spTgt spid="26"/>
                                        </p:tgtEl>
                                        <p:attrNameLst>
                                          <p:attrName>ppt_y</p:attrName>
                                        </p:attrNameLst>
                                      </p:cBhvr>
                                      <p:tavLst>
                                        <p:tav tm="0">
                                          <p:val>
                                            <p:strVal val="ppt_y"/>
                                          </p:val>
                                        </p:tav>
                                        <p:tav tm="5000">
                                          <p:val>
                                            <p:strVal val="ppt_y+0.026"/>
                                          </p:val>
                                        </p:tav>
                                        <p:tav tm="10000">
                                          <p:val>
                                            <p:strVal val="ppt_y+0.052"/>
                                          </p:val>
                                        </p:tav>
                                        <p:tav tm="15000">
                                          <p:val>
                                            <p:strVal val="ppt_y+0.078"/>
                                          </p:val>
                                        </p:tav>
                                        <p:tav tm="20000">
                                          <p:val>
                                            <p:strVal val="ppt_y+0.103"/>
                                          </p:val>
                                        </p:tav>
                                        <p:tav tm="30000">
                                          <p:val>
                                            <p:strVal val="ppt_y+0.151"/>
                                          </p:val>
                                        </p:tav>
                                        <p:tav tm="40000">
                                          <p:val>
                                            <p:strVal val="ppt_y+0.196"/>
                                          </p:val>
                                        </p:tav>
                                        <p:tav tm="50000">
                                          <p:val>
                                            <p:strVal val="ppt_y+0.236"/>
                                          </p:val>
                                        </p:tav>
                                        <p:tav tm="60000">
                                          <p:val>
                                            <p:strVal val="ppt_y+0.270"/>
                                          </p:val>
                                        </p:tav>
                                        <p:tav tm="70000">
                                          <p:val>
                                            <p:strVal val="ppt_y+0.297"/>
                                          </p:val>
                                        </p:tav>
                                        <p:tav tm="80000">
                                          <p:val>
                                            <p:strVal val="ppt_y+0.317"/>
                                          </p:val>
                                        </p:tav>
                                        <p:tav tm="90000">
                                          <p:val>
                                            <p:strVal val="ppt_y+0.329"/>
                                          </p:val>
                                        </p:tav>
                                        <p:tav tm="100000">
                                          <p:val>
                                            <p:strVal val="ppt_y+0.333"/>
                                          </p:val>
                                        </p:tav>
                                      </p:tavLst>
                                    </p:anim>
                                    <p:anim calcmode="lin" valueType="num">
                                      <p:cBhvr>
                                        <p:cTn id="38" dur="664" tmFilter="0, 0; 0.125,0.2665; 0.25,0.4; 0.375,0.465; 0.5,0.5;  0.625,0.535; 0.75,0.6; 0.875,0.7335; 1,1">
                                          <p:stCondLst>
                                            <p:cond delay="664"/>
                                          </p:stCondLst>
                                        </p:cTn>
                                        <p:tgtEl>
                                          <p:spTgt spid="26"/>
                                        </p:tgtEl>
                                        <p:attrNameLst>
                                          <p:attrName>ppt_y</p:attrName>
                                        </p:attrNameLst>
                                      </p:cBhvr>
                                      <p:tavLst>
                                        <p:tav tm="0">
                                          <p:val>
                                            <p:strVal val="ppt_y"/>
                                          </p:val>
                                        </p:tav>
                                        <p:tav tm="10000">
                                          <p:val>
                                            <p:strVal val="ppt_y-0.034"/>
                                          </p:val>
                                        </p:tav>
                                        <p:tav tm="20000">
                                          <p:val>
                                            <p:strVal val="ppt_y-0.065"/>
                                          </p:val>
                                        </p:tav>
                                        <p:tav tm="30000">
                                          <p:val>
                                            <p:strVal val="ppt_y-0.090"/>
                                          </p:val>
                                        </p:tav>
                                        <p:tav tm="40000">
                                          <p:val>
                                            <p:strVal val="ppt_y-0.106"/>
                                          </p:val>
                                        </p:tav>
                                        <p:tav tm="50000">
                                          <p:val>
                                            <p:strVal val="ppt_y-0.111"/>
                                          </p:val>
                                        </p:tav>
                                        <p:tav tm="60000">
                                          <p:val>
                                            <p:strVal val="ppt_y-0.106"/>
                                          </p:val>
                                        </p:tav>
                                        <p:tav tm="70000">
                                          <p:val>
                                            <p:strVal val="ppt_y-0.090"/>
                                          </p:val>
                                        </p:tav>
                                        <p:tav tm="80000">
                                          <p:val>
                                            <p:strVal val="ppt_y-0.065"/>
                                          </p:val>
                                        </p:tav>
                                        <p:tav tm="90000">
                                          <p:val>
                                            <p:strVal val="ppt_y-0.034"/>
                                          </p:val>
                                        </p:tav>
                                        <p:tav tm="100000">
                                          <p:val>
                                            <p:strVal val="ppt_y"/>
                                          </p:val>
                                        </p:tav>
                                      </p:tavLst>
                                    </p:anim>
                                    <p:anim calcmode="lin" valueType="num">
                                      <p:cBhvr>
                                        <p:cTn id="39" dur="332" tmFilter="0, 0; 0.125,0.2665; 0.25,0.4; 0.375,0.465; 0.5,0.5;  0.625,0.535; 0.75,0.6; 0.875,0.7335; 1,1">
                                          <p:stCondLst>
                                            <p:cond delay="1324"/>
                                          </p:stCondLst>
                                        </p:cTn>
                                        <p:tgtEl>
                                          <p:spTgt spid="26"/>
                                        </p:tgtEl>
                                        <p:attrNameLst>
                                          <p:attrName>ppt_y</p:attrName>
                                        </p:attrNameLst>
                                      </p:cBhvr>
                                      <p:tavLst>
                                        <p:tav tm="0">
                                          <p:val>
                                            <p:strVal val="ppt_y"/>
                                          </p:val>
                                        </p:tav>
                                        <p:tav tm="10000">
                                          <p:val>
                                            <p:strVal val="ppt_y-0.011"/>
                                          </p:val>
                                        </p:tav>
                                        <p:tav tm="20000">
                                          <p:val>
                                            <p:strVal val="ppt_y-0.022"/>
                                          </p:val>
                                        </p:tav>
                                        <p:tav tm="30000">
                                          <p:val>
                                            <p:strVal val="ppt_y-0.030"/>
                                          </p:val>
                                        </p:tav>
                                        <p:tav tm="40000">
                                          <p:val>
                                            <p:strVal val="ppt_y-0.035"/>
                                          </p:val>
                                        </p:tav>
                                        <p:tav tm="50000">
                                          <p:val>
                                            <p:strVal val="ppt_y-0.037"/>
                                          </p:val>
                                        </p:tav>
                                        <p:tav tm="60000">
                                          <p:val>
                                            <p:strVal val="ppt_y-0.035"/>
                                          </p:val>
                                        </p:tav>
                                        <p:tav tm="70000">
                                          <p:val>
                                            <p:strVal val="ppt_y-0.030"/>
                                          </p:val>
                                        </p:tav>
                                        <p:tav tm="80000">
                                          <p:val>
                                            <p:strVal val="ppt_y-0.022"/>
                                          </p:val>
                                        </p:tav>
                                        <p:tav tm="90000">
                                          <p:val>
                                            <p:strVal val="ppt_y-0.011"/>
                                          </p:val>
                                        </p:tav>
                                        <p:tav tm="100000">
                                          <p:val>
                                            <p:strVal val="ppt_y"/>
                                          </p:val>
                                        </p:tav>
                                      </p:tavLst>
                                    </p:anim>
                                    <p:anim calcmode="lin" valueType="num">
                                      <p:cBhvr>
                                        <p:cTn id="40" dur="164" tmFilter="0, 0; 0.125,0.2665; 0.25,0.4; 0.375,0.465; 0.5,0.5;  0.625,0.535; 0.75,0.6; 0.875,0.7335; 1,1">
                                          <p:stCondLst>
                                            <p:cond delay="1656"/>
                                          </p:stCondLst>
                                        </p:cTn>
                                        <p:tgtEl>
                                          <p:spTgt spid="26"/>
                                        </p:tgtEl>
                                        <p:attrNameLst>
                                          <p:attrName>ppt_y</p:attrName>
                                        </p:attrNameLst>
                                      </p:cBhvr>
                                      <p:tavLst>
                                        <p:tav tm="0">
                                          <p:val>
                                            <p:strVal val="ppt_y"/>
                                          </p:val>
                                        </p:tav>
                                        <p:tav tm="10000">
                                          <p:val>
                                            <p:strVal val="ppt_y-0.004"/>
                                          </p:val>
                                        </p:tav>
                                        <p:tav tm="20000">
                                          <p:val>
                                            <p:strVal val="ppt_y-0.007"/>
                                          </p:val>
                                        </p:tav>
                                        <p:tav tm="30000">
                                          <p:val>
                                            <p:strVal val="ppt_y-0.010"/>
                                          </p:val>
                                        </p:tav>
                                        <p:tav tm="40000">
                                          <p:val>
                                            <p:strVal val="ppt_y-0.012"/>
                                          </p:val>
                                        </p:tav>
                                        <p:tav tm="50000">
                                          <p:val>
                                            <p:strVal val="ppt_y-0.0123"/>
                                          </p:val>
                                        </p:tav>
                                        <p:tav tm="60000">
                                          <p:val>
                                            <p:strVal val="ppt_y-0.012"/>
                                          </p:val>
                                        </p:tav>
                                        <p:tav tm="70000">
                                          <p:val>
                                            <p:strVal val="ppt_y-0.010"/>
                                          </p:val>
                                        </p:tav>
                                        <p:tav tm="80000">
                                          <p:val>
                                            <p:strVal val="ppt_y-0.007"/>
                                          </p:val>
                                        </p:tav>
                                        <p:tav tm="90000">
                                          <p:val>
                                            <p:strVal val="ppt_y-0.004"/>
                                          </p:val>
                                        </p:tav>
                                        <p:tav tm="100000">
                                          <p:val>
                                            <p:strVal val="ppt_y"/>
                                          </p:val>
                                        </p:tav>
                                      </p:tavLst>
                                    </p:anim>
                                    <p:anim calcmode="lin" valueType="num">
                                      <p:cBhvr>
                                        <p:cTn id="41" dur="180" accel="50000">
                                          <p:stCondLst>
                                            <p:cond delay="1820"/>
                                          </p:stCondLst>
                                        </p:cTn>
                                        <p:tgtEl>
                                          <p:spTgt spid="26"/>
                                        </p:tgtEl>
                                        <p:attrNameLst>
                                          <p:attrName>ppt_y</p:attrName>
                                        </p:attrNameLst>
                                      </p:cBhvr>
                                      <p:tavLst>
                                        <p:tav tm="0">
                                          <p:val>
                                            <p:strVal val="ppt_y"/>
                                          </p:val>
                                        </p:tav>
                                        <p:tav tm="100000">
                                          <p:val>
                                            <p:strVal val="ppt_y+ppt_h"/>
                                          </p:val>
                                        </p:tav>
                                      </p:tavLst>
                                    </p:anim>
                                    <p:animScale>
                                      <p:cBhvr>
                                        <p:cTn id="42" dur="26">
                                          <p:stCondLst>
                                            <p:cond delay="620"/>
                                          </p:stCondLst>
                                        </p:cTn>
                                        <p:tgtEl>
                                          <p:spTgt spid="26"/>
                                        </p:tgtEl>
                                      </p:cBhvr>
                                      <p:to x="100000" y="60000"/>
                                    </p:animScale>
                                    <p:animScale>
                                      <p:cBhvr>
                                        <p:cTn id="43" dur="166" decel="50000">
                                          <p:stCondLst>
                                            <p:cond delay="646"/>
                                          </p:stCondLst>
                                        </p:cTn>
                                        <p:tgtEl>
                                          <p:spTgt spid="26"/>
                                        </p:tgtEl>
                                      </p:cBhvr>
                                      <p:to x="100000" y="100000"/>
                                    </p:animScale>
                                    <p:animScale>
                                      <p:cBhvr>
                                        <p:cTn id="44" dur="26">
                                          <p:stCondLst>
                                            <p:cond delay="1312"/>
                                          </p:stCondLst>
                                        </p:cTn>
                                        <p:tgtEl>
                                          <p:spTgt spid="26"/>
                                        </p:tgtEl>
                                      </p:cBhvr>
                                      <p:to x="100000" y="80000"/>
                                    </p:animScale>
                                    <p:animScale>
                                      <p:cBhvr>
                                        <p:cTn id="45" dur="166" decel="50000">
                                          <p:stCondLst>
                                            <p:cond delay="1338"/>
                                          </p:stCondLst>
                                        </p:cTn>
                                        <p:tgtEl>
                                          <p:spTgt spid="26"/>
                                        </p:tgtEl>
                                      </p:cBhvr>
                                      <p:to x="100000" y="100000"/>
                                    </p:animScale>
                                    <p:animScale>
                                      <p:cBhvr>
                                        <p:cTn id="46" dur="26">
                                          <p:stCondLst>
                                            <p:cond delay="1642"/>
                                          </p:stCondLst>
                                        </p:cTn>
                                        <p:tgtEl>
                                          <p:spTgt spid="26"/>
                                        </p:tgtEl>
                                      </p:cBhvr>
                                      <p:to x="100000" y="90000"/>
                                    </p:animScale>
                                    <p:animScale>
                                      <p:cBhvr>
                                        <p:cTn id="47" dur="166" decel="50000">
                                          <p:stCondLst>
                                            <p:cond delay="1668"/>
                                          </p:stCondLst>
                                        </p:cTn>
                                        <p:tgtEl>
                                          <p:spTgt spid="26"/>
                                        </p:tgtEl>
                                      </p:cBhvr>
                                      <p:to x="100000" y="100000"/>
                                    </p:animScale>
                                    <p:animScale>
                                      <p:cBhvr>
                                        <p:cTn id="48" dur="26">
                                          <p:stCondLst>
                                            <p:cond delay="1808"/>
                                          </p:stCondLst>
                                        </p:cTn>
                                        <p:tgtEl>
                                          <p:spTgt spid="26"/>
                                        </p:tgtEl>
                                      </p:cBhvr>
                                      <p:to x="100000" y="95000"/>
                                    </p:animScale>
                                    <p:animScale>
                                      <p:cBhvr>
                                        <p:cTn id="49" dur="166" decel="50000">
                                          <p:stCondLst>
                                            <p:cond delay="1834"/>
                                          </p:stCondLst>
                                        </p:cTn>
                                        <p:tgtEl>
                                          <p:spTgt spid="26"/>
                                        </p:tgtEl>
                                      </p:cBhvr>
                                      <p:to x="100000" y="100000"/>
                                    </p:animScale>
                                    <p:set>
                                      <p:cBhvr>
                                        <p:cTn id="50" dur="1" fill="hold">
                                          <p:stCondLst>
                                            <p:cond delay="1999"/>
                                          </p:stCondLst>
                                        </p:cTn>
                                        <p:tgtEl>
                                          <p:spTgt spid="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70A43141-E02A-F8C0-097B-A18561934F4C}"/>
              </a:ext>
            </a:extLst>
          </p:cNvPr>
          <p:cNvPicPr>
            <a:picLocks noChangeAspect="1"/>
          </p:cNvPicPr>
          <p:nvPr/>
        </p:nvPicPr>
        <p:blipFill rotWithShape="1">
          <a:blip r:embed="rId2">
            <a:extLst>
              <a:ext uri="{28A0092B-C50C-407E-A947-70E740481C1C}">
                <a14:useLocalDpi xmlns:a14="http://schemas.microsoft.com/office/drawing/2010/main" val="0"/>
              </a:ext>
            </a:extLst>
          </a:blip>
          <a:srcRect l="28633" r="25000"/>
          <a:stretch/>
        </p:blipFill>
        <p:spPr>
          <a:xfrm>
            <a:off x="7143749" y="336550"/>
            <a:ext cx="2531207" cy="6184900"/>
          </a:xfrm>
          <a:prstGeom prst="roundRect">
            <a:avLst/>
          </a:prstGeom>
        </p:spPr>
      </p:pic>
      <p:pic>
        <p:nvPicPr>
          <p:cNvPr id="27" name="Picture 26">
            <a:extLst>
              <a:ext uri="{FF2B5EF4-FFF2-40B4-BE49-F238E27FC236}">
                <a16:creationId xmlns:a16="http://schemas.microsoft.com/office/drawing/2014/main" id="{292F0BDE-956F-ABF9-FA30-47894A8EC3D3}"/>
              </a:ext>
            </a:extLst>
          </p:cNvPr>
          <p:cNvPicPr>
            <a:picLocks noChangeAspect="1"/>
          </p:cNvPicPr>
          <p:nvPr/>
        </p:nvPicPr>
        <p:blipFill rotWithShape="1">
          <a:blip r:embed="rId3">
            <a:extLst>
              <a:ext uri="{28A0092B-C50C-407E-A947-70E740481C1C}">
                <a14:useLocalDpi xmlns:a14="http://schemas.microsoft.com/office/drawing/2010/main" val="0"/>
              </a:ext>
            </a:extLst>
          </a:blip>
          <a:srcRect l="234" t="1122" r="23050" b="-1122"/>
          <a:stretch/>
        </p:blipFill>
        <p:spPr>
          <a:xfrm>
            <a:off x="66675" y="186872"/>
            <a:ext cx="9353550" cy="6184900"/>
          </a:xfrm>
          <a:prstGeom prst="roundRect">
            <a:avLst/>
          </a:prstGeom>
          <a:ln w="19050">
            <a:solidFill>
              <a:srgbClr val="92D050"/>
            </a:solidFill>
          </a:ln>
        </p:spPr>
      </p:pic>
      <p:pic>
        <p:nvPicPr>
          <p:cNvPr id="29" name="Picture 28">
            <a:extLst>
              <a:ext uri="{FF2B5EF4-FFF2-40B4-BE49-F238E27FC236}">
                <a16:creationId xmlns:a16="http://schemas.microsoft.com/office/drawing/2014/main" id="{CAB1E6C8-33A8-BD29-AC06-DD4A4192694E}"/>
              </a:ext>
            </a:extLst>
          </p:cNvPr>
          <p:cNvPicPr>
            <a:picLocks noChangeAspect="1"/>
          </p:cNvPicPr>
          <p:nvPr/>
        </p:nvPicPr>
        <p:blipFill rotWithShape="1">
          <a:blip r:embed="rId4">
            <a:extLst>
              <a:ext uri="{28A0092B-C50C-407E-A947-70E740481C1C}">
                <a14:useLocalDpi xmlns:a14="http://schemas.microsoft.com/office/drawing/2010/main" val="0"/>
              </a:ext>
            </a:extLst>
          </a:blip>
          <a:srcRect l="41428" r="40500"/>
          <a:stretch/>
        </p:blipFill>
        <p:spPr>
          <a:xfrm>
            <a:off x="9814560" y="336550"/>
            <a:ext cx="2203269" cy="6184900"/>
          </a:xfrm>
          <a:prstGeom prst="roundRect">
            <a:avLst/>
          </a:prstGeom>
        </p:spPr>
      </p:pic>
    </p:spTree>
    <p:extLst>
      <p:ext uri="{BB962C8B-B14F-4D97-AF65-F5344CB8AC3E}">
        <p14:creationId xmlns:p14="http://schemas.microsoft.com/office/powerpoint/2010/main" val="278785509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p159:morph option="byObject"/>
      </p:transition>
    </mc:Choice>
    <mc:Fallback>
      <p:transition spd="slow" advClick="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70A43141-E02A-F8C0-097B-A18561934F4C}"/>
              </a:ext>
            </a:extLst>
          </p:cNvPr>
          <p:cNvPicPr>
            <a:picLocks noChangeAspect="1"/>
          </p:cNvPicPr>
          <p:nvPr/>
        </p:nvPicPr>
        <p:blipFill rotWithShape="1">
          <a:blip r:embed="rId2">
            <a:extLst>
              <a:ext uri="{28A0092B-C50C-407E-A947-70E740481C1C}">
                <a14:useLocalDpi xmlns:a14="http://schemas.microsoft.com/office/drawing/2010/main" val="0"/>
              </a:ext>
            </a:extLst>
          </a:blip>
          <a:srcRect l="28633" r="25000"/>
          <a:stretch/>
        </p:blipFill>
        <p:spPr>
          <a:xfrm>
            <a:off x="3463016" y="205922"/>
            <a:ext cx="2394859" cy="6184900"/>
          </a:xfrm>
          <a:prstGeom prst="roundRect">
            <a:avLst/>
          </a:prstGeom>
        </p:spPr>
      </p:pic>
      <p:pic>
        <p:nvPicPr>
          <p:cNvPr id="27" name="Picture 26">
            <a:extLst>
              <a:ext uri="{FF2B5EF4-FFF2-40B4-BE49-F238E27FC236}">
                <a16:creationId xmlns:a16="http://schemas.microsoft.com/office/drawing/2014/main" id="{292F0BDE-956F-ABF9-FA30-47894A8EC3D3}"/>
              </a:ext>
            </a:extLst>
          </p:cNvPr>
          <p:cNvPicPr>
            <a:picLocks noChangeAspect="1"/>
          </p:cNvPicPr>
          <p:nvPr/>
        </p:nvPicPr>
        <p:blipFill rotWithShape="1">
          <a:blip r:embed="rId3">
            <a:extLst>
              <a:ext uri="{28A0092B-C50C-407E-A947-70E740481C1C}">
                <a14:useLocalDpi xmlns:a14="http://schemas.microsoft.com/office/drawing/2010/main" val="0"/>
              </a:ext>
            </a:extLst>
          </a:blip>
          <a:srcRect l="52643" r="22929"/>
          <a:stretch/>
        </p:blipFill>
        <p:spPr>
          <a:xfrm>
            <a:off x="130890" y="205922"/>
            <a:ext cx="2978331" cy="6184900"/>
          </a:xfrm>
          <a:prstGeom prst="roundRect">
            <a:avLst/>
          </a:prstGeom>
        </p:spPr>
      </p:pic>
      <p:pic>
        <p:nvPicPr>
          <p:cNvPr id="29" name="Picture 28">
            <a:extLst>
              <a:ext uri="{FF2B5EF4-FFF2-40B4-BE49-F238E27FC236}">
                <a16:creationId xmlns:a16="http://schemas.microsoft.com/office/drawing/2014/main" id="{CAB1E6C8-33A8-BD29-AC06-DD4A4192694E}"/>
              </a:ext>
            </a:extLst>
          </p:cNvPr>
          <p:cNvPicPr>
            <a:picLocks noChangeAspect="1"/>
          </p:cNvPicPr>
          <p:nvPr/>
        </p:nvPicPr>
        <p:blipFill rotWithShape="1">
          <a:blip r:embed="rId4">
            <a:extLst>
              <a:ext uri="{28A0092B-C50C-407E-A947-70E740481C1C}">
                <a14:useLocalDpi xmlns:a14="http://schemas.microsoft.com/office/drawing/2010/main" val="0"/>
              </a:ext>
            </a:extLst>
          </a:blip>
          <a:srcRect l="-2061" r="-56473"/>
          <a:stretch/>
        </p:blipFill>
        <p:spPr>
          <a:xfrm>
            <a:off x="6096000" y="205922"/>
            <a:ext cx="8898579" cy="6184900"/>
          </a:xfrm>
          <a:prstGeom prst="roundRect">
            <a:avLst/>
          </a:prstGeom>
          <a:ln w="19050">
            <a:solidFill>
              <a:schemeClr val="tx1"/>
            </a:solidFill>
          </a:ln>
        </p:spPr>
      </p:pic>
    </p:spTree>
    <p:extLst>
      <p:ext uri="{BB962C8B-B14F-4D97-AF65-F5344CB8AC3E}">
        <p14:creationId xmlns:p14="http://schemas.microsoft.com/office/powerpoint/2010/main" val="34134172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p159:morph option="byObject"/>
      </p:transition>
    </mc:Choice>
    <mc:Fallback>
      <p:transition spd="slow" advClick="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70A43141-E02A-F8C0-097B-A18561934F4C}"/>
              </a:ext>
            </a:extLst>
          </p:cNvPr>
          <p:cNvPicPr>
            <a:picLocks noChangeAspect="1"/>
          </p:cNvPicPr>
          <p:nvPr/>
        </p:nvPicPr>
        <p:blipFill rotWithShape="1">
          <a:blip r:embed="rId2">
            <a:extLst>
              <a:ext uri="{28A0092B-C50C-407E-A947-70E740481C1C}">
                <a14:useLocalDpi xmlns:a14="http://schemas.microsoft.com/office/drawing/2010/main" val="0"/>
              </a:ext>
            </a:extLst>
          </a:blip>
          <a:srcRect l="-3854" r="2998"/>
          <a:stretch/>
        </p:blipFill>
        <p:spPr>
          <a:xfrm>
            <a:off x="3215176" y="150504"/>
            <a:ext cx="6308436" cy="6184900"/>
          </a:xfrm>
          <a:prstGeom prst="roundRect">
            <a:avLst/>
          </a:prstGeom>
          <a:ln w="28575">
            <a:solidFill>
              <a:schemeClr val="tx1"/>
            </a:solidFill>
          </a:ln>
        </p:spPr>
      </p:pic>
      <p:pic>
        <p:nvPicPr>
          <p:cNvPr id="27" name="Picture 26">
            <a:extLst>
              <a:ext uri="{FF2B5EF4-FFF2-40B4-BE49-F238E27FC236}">
                <a16:creationId xmlns:a16="http://schemas.microsoft.com/office/drawing/2014/main" id="{292F0BDE-956F-ABF9-FA30-47894A8EC3D3}"/>
              </a:ext>
            </a:extLst>
          </p:cNvPr>
          <p:cNvPicPr>
            <a:picLocks noChangeAspect="1"/>
          </p:cNvPicPr>
          <p:nvPr/>
        </p:nvPicPr>
        <p:blipFill rotWithShape="1">
          <a:blip r:embed="rId3">
            <a:extLst>
              <a:ext uri="{28A0092B-C50C-407E-A947-70E740481C1C}">
                <a14:useLocalDpi xmlns:a14="http://schemas.microsoft.com/office/drawing/2010/main" val="0"/>
              </a:ext>
            </a:extLst>
          </a:blip>
          <a:srcRect l="52643" r="22929"/>
          <a:stretch/>
        </p:blipFill>
        <p:spPr>
          <a:xfrm>
            <a:off x="174171" y="205922"/>
            <a:ext cx="2978331" cy="6184900"/>
          </a:xfrm>
          <a:prstGeom prst="roundRect">
            <a:avLst/>
          </a:prstGeom>
        </p:spPr>
      </p:pic>
      <p:pic>
        <p:nvPicPr>
          <p:cNvPr id="29" name="Picture 28">
            <a:extLst>
              <a:ext uri="{FF2B5EF4-FFF2-40B4-BE49-F238E27FC236}">
                <a16:creationId xmlns:a16="http://schemas.microsoft.com/office/drawing/2014/main" id="{CAB1E6C8-33A8-BD29-AC06-DD4A4192694E}"/>
              </a:ext>
            </a:extLst>
          </p:cNvPr>
          <p:cNvPicPr>
            <a:picLocks noChangeAspect="1"/>
          </p:cNvPicPr>
          <p:nvPr/>
        </p:nvPicPr>
        <p:blipFill rotWithShape="1">
          <a:blip r:embed="rId4">
            <a:extLst>
              <a:ext uri="{28A0092B-C50C-407E-A947-70E740481C1C}">
                <a14:useLocalDpi xmlns:a14="http://schemas.microsoft.com/office/drawing/2010/main" val="0"/>
              </a:ext>
            </a:extLst>
          </a:blip>
          <a:srcRect l="41428" r="40500"/>
          <a:stretch/>
        </p:blipFill>
        <p:spPr>
          <a:xfrm>
            <a:off x="9586287" y="67377"/>
            <a:ext cx="2203269" cy="6184900"/>
          </a:xfrm>
          <a:prstGeom prst="roundRect">
            <a:avLst/>
          </a:prstGeom>
        </p:spPr>
      </p:pic>
    </p:spTree>
    <p:extLst>
      <p:ext uri="{BB962C8B-B14F-4D97-AF65-F5344CB8AC3E}">
        <p14:creationId xmlns:p14="http://schemas.microsoft.com/office/powerpoint/2010/main" val="350756475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p159:morph option="byObject"/>
      </p:transition>
    </mc:Choice>
    <mc:Fallback>
      <p:transition spd="slow" advClick="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2608BC46-CF31-5770-057E-100F497BEDA7}"/>
              </a:ext>
            </a:extLst>
          </p:cNvPr>
          <p:cNvSpPr/>
          <p:nvPr/>
        </p:nvSpPr>
        <p:spPr>
          <a:xfrm>
            <a:off x="1801091" y="858982"/>
            <a:ext cx="8506691" cy="5560291"/>
          </a:xfrm>
          <a:prstGeom prst="roundRect">
            <a:avLst/>
          </a:prstGeom>
          <a:blipFill dpi="0" rotWithShape="1">
            <a:blip r:embed="rId2">
              <a:extLst>
                <a:ext uri="{28A0092B-C50C-407E-A947-70E740481C1C}">
                  <a14:useLocalDpi xmlns:a14="http://schemas.microsoft.com/office/drawing/2010/main" val="0"/>
                </a:ext>
              </a:extLst>
            </a:blip>
            <a:srcRect/>
            <a:stretch>
              <a:fillRect/>
            </a:stretch>
          </a:blip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370345" tIns="483023" rIns="1034102" bIns="3382011" numCol="1" spcCol="1270" rtlCol="0" anchor="ctr" anchorCtr="0">
            <a:noAutofit/>
          </a:bodyPr>
          <a:lstStyle/>
          <a:p>
            <a:pPr marL="0" indent="0" algn="ctr" defTabSz="1733550">
              <a:lnSpc>
                <a:spcPct val="90000"/>
              </a:lnSpc>
              <a:spcBef>
                <a:spcPct val="0"/>
              </a:spcBef>
              <a:spcAft>
                <a:spcPct val="35000"/>
              </a:spcAft>
              <a:buNone/>
            </a:pPr>
            <a:endParaRPr lang="en-IN" sz="3900" kern="1200" dirty="0"/>
          </a:p>
        </p:txBody>
      </p:sp>
      <mc:AlternateContent xmlns:mc="http://schemas.openxmlformats.org/markup-compatibility/2006">
        <mc:Choice xmlns:p14="http://schemas.microsoft.com/office/powerpoint/2010/main" Requires="p14">
          <p:contentPart p14:bwMode="auto" r:id="rId3">
            <p14:nvContentPartPr>
              <p14:cNvPr id="7" name="Ink 6">
                <a:extLst>
                  <a:ext uri="{FF2B5EF4-FFF2-40B4-BE49-F238E27FC236}">
                    <a16:creationId xmlns:a16="http://schemas.microsoft.com/office/drawing/2014/main" id="{7180AF4F-4908-0CF9-E66D-1EAB443E00E9}"/>
                  </a:ext>
                </a:extLst>
              </p14:cNvPr>
              <p14:cNvContentPartPr/>
              <p14:nvPr/>
            </p14:nvContentPartPr>
            <p14:xfrm>
              <a:off x="4091487" y="1893531"/>
              <a:ext cx="360" cy="360"/>
            </p14:xfrm>
          </p:contentPart>
        </mc:Choice>
        <mc:Fallback>
          <p:pic>
            <p:nvPicPr>
              <p:cNvPr id="7" name="Ink 6">
                <a:extLst>
                  <a:ext uri="{FF2B5EF4-FFF2-40B4-BE49-F238E27FC236}">
                    <a16:creationId xmlns:a16="http://schemas.microsoft.com/office/drawing/2014/main" id="{7180AF4F-4908-0CF9-E66D-1EAB443E00E9}"/>
                  </a:ext>
                </a:extLst>
              </p:cNvPr>
              <p:cNvPicPr/>
              <p:nvPr/>
            </p:nvPicPr>
            <p:blipFill>
              <a:blip r:embed="rId4"/>
              <a:stretch>
                <a:fillRect/>
              </a:stretch>
            </p:blipFill>
            <p:spPr>
              <a:xfrm>
                <a:off x="4085367" y="1887411"/>
                <a:ext cx="12600" cy="1260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8" name="Ink 7">
                <a:extLst>
                  <a:ext uri="{FF2B5EF4-FFF2-40B4-BE49-F238E27FC236}">
                    <a16:creationId xmlns:a16="http://schemas.microsoft.com/office/drawing/2014/main" id="{0D51F63E-0513-E580-7245-61D29F72B8AD}"/>
                  </a:ext>
                </a:extLst>
              </p14:cNvPr>
              <p14:cNvContentPartPr/>
              <p14:nvPr/>
            </p14:nvContentPartPr>
            <p14:xfrm>
              <a:off x="1957767" y="3306531"/>
              <a:ext cx="360" cy="360"/>
            </p14:xfrm>
          </p:contentPart>
        </mc:Choice>
        <mc:Fallback>
          <p:pic>
            <p:nvPicPr>
              <p:cNvPr id="8" name="Ink 7">
                <a:extLst>
                  <a:ext uri="{FF2B5EF4-FFF2-40B4-BE49-F238E27FC236}">
                    <a16:creationId xmlns:a16="http://schemas.microsoft.com/office/drawing/2014/main" id="{0D51F63E-0513-E580-7245-61D29F72B8AD}"/>
                  </a:ext>
                </a:extLst>
              </p:cNvPr>
              <p:cNvPicPr/>
              <p:nvPr/>
            </p:nvPicPr>
            <p:blipFill>
              <a:blip r:embed="rId4"/>
              <a:stretch>
                <a:fillRect/>
              </a:stretch>
            </p:blipFill>
            <p:spPr>
              <a:xfrm>
                <a:off x="1951647" y="3300411"/>
                <a:ext cx="12600" cy="12600"/>
              </a:xfrm>
              <a:prstGeom prst="rect">
                <a:avLst/>
              </a:prstGeom>
            </p:spPr>
          </p:pic>
        </mc:Fallback>
      </mc:AlternateContent>
    </p:spTree>
    <p:extLst>
      <p:ext uri="{BB962C8B-B14F-4D97-AF65-F5344CB8AC3E}">
        <p14:creationId xmlns:p14="http://schemas.microsoft.com/office/powerpoint/2010/main" val="4108898660"/>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7000">
        <p15:prstTrans prst="curtains"/>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410F0294-4C69-6B54-A3C1-B64F9EDFA01E}"/>
              </a:ext>
            </a:extLst>
          </p:cNvPr>
          <p:cNvGrpSpPr/>
          <p:nvPr/>
        </p:nvGrpSpPr>
        <p:grpSpPr>
          <a:xfrm>
            <a:off x="3814647" y="766371"/>
            <a:ext cx="360" cy="360"/>
            <a:chOff x="3814647" y="766371"/>
            <a:chExt cx="360" cy="360"/>
          </a:xfrm>
        </p:grpSpPr>
        <mc:AlternateContent xmlns:mc="http://schemas.openxmlformats.org/markup-compatibility/2006">
          <mc:Choice xmlns:p14="http://schemas.microsoft.com/office/powerpoint/2010/main" Requires="p14">
            <p:contentPart p14:bwMode="auto" r:id="rId2">
              <p14:nvContentPartPr>
                <p14:cNvPr id="4" name="Ink 3">
                  <a:extLst>
                    <a:ext uri="{FF2B5EF4-FFF2-40B4-BE49-F238E27FC236}">
                      <a16:creationId xmlns:a16="http://schemas.microsoft.com/office/drawing/2014/main" id="{E858E274-FDB4-E790-AAC9-71C667A97D44}"/>
                    </a:ext>
                  </a:extLst>
                </p14:cNvPr>
                <p14:cNvContentPartPr/>
                <p14:nvPr/>
              </p14:nvContentPartPr>
              <p14:xfrm>
                <a:off x="3814647" y="766371"/>
                <a:ext cx="360" cy="360"/>
              </p14:xfrm>
            </p:contentPart>
          </mc:Choice>
          <mc:Fallback>
            <p:pic>
              <p:nvPicPr>
                <p:cNvPr id="4" name="Ink 3">
                  <a:extLst>
                    <a:ext uri="{FF2B5EF4-FFF2-40B4-BE49-F238E27FC236}">
                      <a16:creationId xmlns:a16="http://schemas.microsoft.com/office/drawing/2014/main" id="{E858E274-FDB4-E790-AAC9-71C667A97D44}"/>
                    </a:ext>
                  </a:extLst>
                </p:cNvPr>
                <p:cNvPicPr/>
                <p:nvPr/>
              </p:nvPicPr>
              <p:blipFill>
                <a:blip r:embed="rId3"/>
                <a:stretch>
                  <a:fillRect/>
                </a:stretch>
              </p:blipFill>
              <p:spPr>
                <a:xfrm>
                  <a:off x="3808527" y="760251"/>
                  <a:ext cx="12600" cy="1260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5" name="Ink 4">
                  <a:extLst>
                    <a:ext uri="{FF2B5EF4-FFF2-40B4-BE49-F238E27FC236}">
                      <a16:creationId xmlns:a16="http://schemas.microsoft.com/office/drawing/2014/main" id="{67B8F562-6C0A-247A-2205-2D386AFFB6FE}"/>
                    </a:ext>
                  </a:extLst>
                </p14:cNvPr>
                <p14:cNvContentPartPr/>
                <p14:nvPr/>
              </p14:nvContentPartPr>
              <p14:xfrm>
                <a:off x="3814647" y="766371"/>
                <a:ext cx="360" cy="360"/>
              </p14:xfrm>
            </p:contentPart>
          </mc:Choice>
          <mc:Fallback>
            <p:pic>
              <p:nvPicPr>
                <p:cNvPr id="5" name="Ink 4">
                  <a:extLst>
                    <a:ext uri="{FF2B5EF4-FFF2-40B4-BE49-F238E27FC236}">
                      <a16:creationId xmlns:a16="http://schemas.microsoft.com/office/drawing/2014/main" id="{67B8F562-6C0A-247A-2205-2D386AFFB6FE}"/>
                    </a:ext>
                  </a:extLst>
                </p:cNvPr>
                <p:cNvPicPr/>
                <p:nvPr/>
              </p:nvPicPr>
              <p:blipFill>
                <a:blip r:embed="rId3"/>
                <a:stretch>
                  <a:fillRect/>
                </a:stretch>
              </p:blipFill>
              <p:spPr>
                <a:xfrm>
                  <a:off x="3808527" y="760251"/>
                  <a:ext cx="12600" cy="12600"/>
                </a:xfrm>
                <a:prstGeom prst="rect">
                  <a:avLst/>
                </a:prstGeom>
              </p:spPr>
            </p:pic>
          </mc:Fallback>
        </mc:AlternateContent>
      </p:grpSp>
      <p:sp>
        <p:nvSpPr>
          <p:cNvPr id="7" name="Rectangle: Rounded Corners 6">
            <a:extLst>
              <a:ext uri="{FF2B5EF4-FFF2-40B4-BE49-F238E27FC236}">
                <a16:creationId xmlns:a16="http://schemas.microsoft.com/office/drawing/2014/main" id="{836F8917-F9BF-67B3-8AF3-43C9F9D0D1A0}"/>
              </a:ext>
            </a:extLst>
          </p:cNvPr>
          <p:cNvSpPr/>
          <p:nvPr/>
        </p:nvSpPr>
        <p:spPr>
          <a:xfrm>
            <a:off x="794687" y="470905"/>
            <a:ext cx="10602626" cy="5916189"/>
          </a:xfrm>
          <a:prstGeom prst="roundRect">
            <a:avLst/>
          </a:prstGeom>
          <a:blipFill dpi="0" rotWithShape="1">
            <a:blip r:embed="rId5">
              <a:extLst>
                <a:ext uri="{28A0092B-C50C-407E-A947-70E740481C1C}">
                  <a14:useLocalDpi xmlns:a14="http://schemas.microsoft.com/office/drawing/2010/main" val="0"/>
                </a:ext>
              </a:extLst>
            </a:blip>
            <a:srcRect/>
            <a:stretch>
              <a:fillRect/>
            </a:stretch>
          </a:blip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370345" tIns="483023" rIns="1034102" bIns="3382011" numCol="1" spcCol="1270" rtlCol="0" anchor="ctr" anchorCtr="0">
            <a:noAutofit/>
          </a:bodyPr>
          <a:lstStyle/>
          <a:p>
            <a:pPr marL="0" indent="0" algn="ctr" defTabSz="1733550">
              <a:lnSpc>
                <a:spcPct val="90000"/>
              </a:lnSpc>
              <a:spcBef>
                <a:spcPct val="0"/>
              </a:spcBef>
              <a:spcAft>
                <a:spcPct val="35000"/>
              </a:spcAft>
              <a:buNone/>
            </a:pPr>
            <a:endParaRPr lang="en-IN" sz="3900" kern="1200" dirty="0"/>
          </a:p>
        </p:txBody>
      </p:sp>
    </p:spTree>
    <p:extLst>
      <p:ext uri="{BB962C8B-B14F-4D97-AF65-F5344CB8AC3E}">
        <p14:creationId xmlns:p14="http://schemas.microsoft.com/office/powerpoint/2010/main" val="1978946110"/>
      </p:ext>
    </p:extLst>
  </p:cSld>
  <p:clrMapOvr>
    <a:masterClrMapping/>
  </p:clrMapOvr>
  <mc:AlternateContent xmlns:mc="http://schemas.openxmlformats.org/markup-compatibility/2006">
    <mc:Choice xmlns:p14="http://schemas.microsoft.com/office/powerpoint/2010/main" Requires="p14">
      <p:transition spd="slow" p14:dur="4400">
        <p14:honeycomb/>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964B73B4-8C38-4AF5-FEB1-0D3F1D95CE91}"/>
              </a:ext>
            </a:extLst>
          </p:cNvPr>
          <p:cNvSpPr/>
          <p:nvPr/>
        </p:nvSpPr>
        <p:spPr>
          <a:xfrm>
            <a:off x="877455" y="628073"/>
            <a:ext cx="10575636" cy="6003636"/>
          </a:xfrm>
          <a:prstGeom prst="roundRect">
            <a:avLst/>
          </a:prstGeom>
          <a:blipFill dpi="0" rotWithShape="1">
            <a:blip r:embed="rId2">
              <a:extLst>
                <a:ext uri="{28A0092B-C50C-407E-A947-70E740481C1C}">
                  <a14:useLocalDpi xmlns:a14="http://schemas.microsoft.com/office/drawing/2010/main" val="0"/>
                </a:ext>
              </a:extLst>
            </a:blip>
            <a:srcRect/>
            <a:stretch>
              <a:fillRect/>
            </a:stretch>
          </a:blip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370345" tIns="483023" rIns="1034102" bIns="3382011" numCol="1" spcCol="1270" rtlCol="0" anchor="ctr" anchorCtr="0">
            <a:noAutofit/>
          </a:bodyPr>
          <a:lstStyle/>
          <a:p>
            <a:pPr marL="0" indent="0" algn="ctr" defTabSz="1733550">
              <a:lnSpc>
                <a:spcPct val="90000"/>
              </a:lnSpc>
              <a:spcBef>
                <a:spcPct val="0"/>
              </a:spcBef>
              <a:spcAft>
                <a:spcPct val="35000"/>
              </a:spcAft>
              <a:buNone/>
            </a:pPr>
            <a:endParaRPr lang="en-IN" sz="3900" kern="1200" dirty="0"/>
          </a:p>
        </p:txBody>
      </p:sp>
    </p:spTree>
    <p:extLst>
      <p:ext uri="{BB962C8B-B14F-4D97-AF65-F5344CB8AC3E}">
        <p14:creationId xmlns:p14="http://schemas.microsoft.com/office/powerpoint/2010/main" val="2740779986"/>
      </p:ext>
    </p:extLst>
  </p:cSld>
  <p:clrMapOvr>
    <a:masterClrMapping/>
  </p:clrMapOvr>
  <mc:AlternateContent xmlns:mc="http://schemas.openxmlformats.org/markup-compatibility/2006">
    <mc:Choice xmlns:p14="http://schemas.microsoft.com/office/powerpoint/2010/main" Requires="p14">
      <p:transition spd="slow" p14:dur="4000">
        <p14:vortex dir="r"/>
      </p:transition>
    </mc:Choice>
    <mc:Fallback>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spcFirstLastPara="0" vert="horz" wrap="square" lIns="2370345" tIns="483023" rIns="1034102" bIns="3382011" numCol="1" spcCol="1270" anchor="ctr" anchorCtr="0">
        <a:noAutofit/>
      </a:bodyPr>
      <a:lstStyle>
        <a:defPPr marL="0" indent="0" algn="ctr" defTabSz="1733550">
          <a:lnSpc>
            <a:spcPct val="90000"/>
          </a:lnSpc>
          <a:spcBef>
            <a:spcPct val="0"/>
          </a:spcBef>
          <a:spcAft>
            <a:spcPct val="35000"/>
          </a:spcAft>
          <a:buNone/>
          <a:defRPr sz="3900" kern="1200" dirty="0"/>
        </a:defPPr>
      </a:lstStyle>
      <a: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431</TotalTime>
  <Words>584</Words>
  <Application>Microsoft Office PowerPoint</Application>
  <PresentationFormat>Widescreen</PresentationFormat>
  <Paragraphs>97</Paragraphs>
  <Slides>30</Slides>
  <Notes>0</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30</vt:i4>
      </vt:variant>
    </vt:vector>
  </HeadingPairs>
  <TitlesOfParts>
    <vt:vector size="45" baseType="lpstr">
      <vt:lpstr>Algerian</vt:lpstr>
      <vt:lpstr>Arial</vt:lpstr>
      <vt:lpstr>Arial Black</vt:lpstr>
      <vt:lpstr>Arial Narrow</vt:lpstr>
      <vt:lpstr>Arial Rounded MT Bold</vt:lpstr>
      <vt:lpstr>Bahnschrift Light</vt:lpstr>
      <vt:lpstr>Bauhaus 93</vt:lpstr>
      <vt:lpstr>Bernard MT Condensed</vt:lpstr>
      <vt:lpstr>Calibri</vt:lpstr>
      <vt:lpstr>Calibri Light</vt:lpstr>
      <vt:lpstr>Jokerman</vt:lpstr>
      <vt:lpstr>Lato Black</vt:lpstr>
      <vt:lpstr>Lato Light</vt:lpstr>
      <vt:lpstr>Tw Cen MT Condensed Extra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learning process</dc:creator>
  <cp:lastModifiedBy>learning process</cp:lastModifiedBy>
  <cp:revision>27</cp:revision>
  <dcterms:created xsi:type="dcterms:W3CDTF">2023-09-13T13:35:04Z</dcterms:created>
  <dcterms:modified xsi:type="dcterms:W3CDTF">2023-09-14T02:31:35Z</dcterms:modified>
</cp:coreProperties>
</file>